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53" r:id="rId3"/>
  </p:sldMasterIdLst>
  <p:notesMasterIdLst>
    <p:notesMasterId r:id="rId31"/>
  </p:notesMasterIdLst>
  <p:handoutMasterIdLst>
    <p:handoutMasterId r:id="rId32"/>
  </p:handoutMasterIdLst>
  <p:sldIdLst>
    <p:sldId id="4176" r:id="rId4"/>
    <p:sldId id="4175" r:id="rId5"/>
    <p:sldId id="4185" r:id="rId6"/>
    <p:sldId id="4186" r:id="rId7"/>
    <p:sldId id="4179" r:id="rId8"/>
    <p:sldId id="646" r:id="rId9"/>
    <p:sldId id="634" r:id="rId10"/>
    <p:sldId id="626" r:id="rId11"/>
    <p:sldId id="938" r:id="rId12"/>
    <p:sldId id="939" r:id="rId13"/>
    <p:sldId id="4177" r:id="rId14"/>
    <p:sldId id="4178" r:id="rId15"/>
    <p:sldId id="976" r:id="rId16"/>
    <p:sldId id="1033" r:id="rId17"/>
    <p:sldId id="4180" r:id="rId18"/>
    <p:sldId id="4181" r:id="rId19"/>
    <p:sldId id="1006" r:id="rId20"/>
    <p:sldId id="653" r:id="rId21"/>
    <p:sldId id="4188" r:id="rId22"/>
    <p:sldId id="1594" r:id="rId23"/>
    <p:sldId id="1035" r:id="rId24"/>
    <p:sldId id="290" r:id="rId25"/>
    <p:sldId id="2601" r:id="rId26"/>
    <p:sldId id="4189" r:id="rId27"/>
    <p:sldId id="4182" r:id="rId28"/>
    <p:sldId id="4184" r:id="rId29"/>
    <p:sldId id="41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8" autoAdjust="0"/>
    <p:restoredTop sz="93792" autoAdjust="0"/>
  </p:normalViewPr>
  <p:slideViewPr>
    <p:cSldViewPr snapToGrid="0">
      <p:cViewPr varScale="1">
        <p:scale>
          <a:sx n="89" d="100"/>
          <a:sy n="89" d="100"/>
        </p:scale>
        <p:origin x="438" y="90"/>
      </p:cViewPr>
      <p:guideLst/>
    </p:cSldViewPr>
  </p:slideViewPr>
  <p:outlineViewPr>
    <p:cViewPr>
      <p:scale>
        <a:sx n="33" d="100"/>
        <a:sy n="33" d="100"/>
      </p:scale>
      <p:origin x="0" y="-73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singh774\Documents\NAHEP\HR%20Study\Information%20Required%20from_AED_.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r>
              <a:rPr lang="en-US" sz="1800"/>
              <a:t>Budget / faculty in Cr.</a:t>
            </a:r>
          </a:p>
        </c:rich>
      </c:tx>
      <c:overlay val="0"/>
      <c:spPr>
        <a:noFill/>
        <a:ln>
          <a:noFill/>
        </a:ln>
        <a:effectLst/>
      </c:spPr>
      <c:txPr>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0.23136586176699103"/>
          <c:y val="0.11269276492378293"/>
          <c:w val="0.70692174068206792"/>
          <c:h val="0.8149919874257829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Sheet1!$A$2:$A$8</c:f>
              <c:strCache>
                <c:ptCount val="7"/>
                <c:pt idx="0">
                  <c:v>ICAR/ AUs</c:v>
                </c:pt>
                <c:pt idx="1">
                  <c:v>IIMA</c:v>
                </c:pt>
                <c:pt idx="2">
                  <c:v>IITG</c:v>
                </c:pt>
                <c:pt idx="3">
                  <c:v>WUR</c:v>
                </c:pt>
                <c:pt idx="4">
                  <c:v>OU</c:v>
                </c:pt>
                <c:pt idx="5">
                  <c:v>UOC</c:v>
                </c:pt>
                <c:pt idx="6">
                  <c:v>HU</c:v>
                </c:pt>
              </c:strCache>
            </c:strRef>
          </c:cat>
          <c:val>
            <c:numRef>
              <c:f>Sheet1!$B$2:$B$8</c:f>
              <c:numCache>
                <c:formatCode>0.0</c:formatCode>
                <c:ptCount val="7"/>
                <c:pt idx="0">
                  <c:v>0.64947327756286266</c:v>
                </c:pt>
                <c:pt idx="1">
                  <c:v>2.2658456310679611</c:v>
                </c:pt>
                <c:pt idx="2">
                  <c:v>0.88041463414634158</c:v>
                </c:pt>
                <c:pt idx="3">
                  <c:v>4.6473308807588083</c:v>
                </c:pt>
                <c:pt idx="4">
                  <c:v>2.9169546819156542</c:v>
                </c:pt>
                <c:pt idx="5">
                  <c:v>12.638932459016393</c:v>
                </c:pt>
                <c:pt idx="6">
                  <c:v>16.061976666666666</c:v>
                </c:pt>
              </c:numCache>
            </c:numRef>
          </c:val>
          <c:extLst>
            <c:ext xmlns:c16="http://schemas.microsoft.com/office/drawing/2014/chart" uri="{C3380CC4-5D6E-409C-BE32-E72D297353CC}">
              <c16:uniqueId val="{00000000-A56E-4369-9A88-5A6E91CE3794}"/>
            </c:ext>
          </c:extLst>
        </c:ser>
        <c:dLbls>
          <c:showLegendKey val="0"/>
          <c:showVal val="1"/>
          <c:showCatName val="0"/>
          <c:showSerName val="0"/>
          <c:showPercent val="0"/>
          <c:showBubbleSize val="0"/>
        </c:dLbls>
        <c:gapWidth val="247"/>
        <c:axId val="1497684048"/>
        <c:axId val="1497684592"/>
      </c:barChart>
      <c:catAx>
        <c:axId val="1497684048"/>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j-lt"/>
                <a:ea typeface="+mn-ea"/>
                <a:cs typeface="+mn-cs"/>
              </a:defRPr>
            </a:pPr>
            <a:endParaRPr lang="en-US"/>
          </a:p>
        </c:txPr>
        <c:crossAx val="1497684592"/>
        <c:crosses val="autoZero"/>
        <c:auto val="1"/>
        <c:lblAlgn val="ctr"/>
        <c:lblOffset val="100"/>
        <c:noMultiLvlLbl val="0"/>
      </c:catAx>
      <c:valAx>
        <c:axId val="1497684592"/>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US"/>
          </a:p>
        </c:txPr>
        <c:crossAx val="1497684048"/>
        <c:crosses val="autoZero"/>
        <c:crossBetween val="between"/>
      </c:valAx>
      <c:spPr>
        <a:solidFill>
          <a:srgbClr val="FFC83D"/>
        </a:solidFill>
        <a:ln>
          <a:noFill/>
        </a:ln>
        <a:effectLst/>
      </c:spPr>
    </c:plotArea>
    <c:plotVisOnly val="1"/>
    <c:dispBlanksAs val="gap"/>
    <c:showDLblsOverMax val="0"/>
  </c:chart>
  <c:spPr>
    <a:solidFill>
      <a:schemeClr val="lt1"/>
    </a:solidFill>
    <a:ln w="9525" cap="flat" cmpd="sng" algn="ctr">
      <a:solidFill>
        <a:schemeClr val="accent3"/>
      </a:solidFill>
      <a:round/>
    </a:ln>
    <a:effectLst/>
  </c:spPr>
  <c:txPr>
    <a:bodyPr/>
    <a:lstStyle/>
    <a:p>
      <a:pPr>
        <a:defRPr>
          <a:solidFill>
            <a:schemeClr val="tx1"/>
          </a:solidFill>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r>
              <a:rPr lang="en-US" sz="1800"/>
              <a:t>Budget / student in Cr.</a:t>
            </a:r>
          </a:p>
        </c:rich>
      </c:tx>
      <c:overlay val="0"/>
      <c:spPr>
        <a:noFill/>
        <a:ln>
          <a:noFill/>
        </a:ln>
        <a:effectLst/>
      </c:spPr>
      <c:txPr>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0.21381015440885737"/>
          <c:y val="0.11266676813309183"/>
          <c:w val="0.74004331630086706"/>
          <c:h val="0.81588744120432477"/>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Sheet1!$A$2:$A$8</c:f>
              <c:strCache>
                <c:ptCount val="7"/>
                <c:pt idx="0">
                  <c:v>ICAR/ AUs</c:v>
                </c:pt>
                <c:pt idx="1">
                  <c:v>IIMA</c:v>
                </c:pt>
                <c:pt idx="2">
                  <c:v>IITG</c:v>
                </c:pt>
                <c:pt idx="3">
                  <c:v>WUR</c:v>
                </c:pt>
                <c:pt idx="4">
                  <c:v>OU</c:v>
                </c:pt>
                <c:pt idx="5">
                  <c:v>UOC</c:v>
                </c:pt>
                <c:pt idx="6">
                  <c:v>HU</c:v>
                </c:pt>
              </c:strCache>
            </c:strRef>
          </c:cat>
          <c:val>
            <c:numRef>
              <c:f>Sheet1!$C$2:$C$8</c:f>
              <c:numCache>
                <c:formatCode>0.0</c:formatCode>
                <c:ptCount val="7"/>
                <c:pt idx="0">
                  <c:v>0.1</c:v>
                </c:pt>
                <c:pt idx="1">
                  <c:v>0.2</c:v>
                </c:pt>
                <c:pt idx="2">
                  <c:v>0.1</c:v>
                </c:pt>
                <c:pt idx="3">
                  <c:v>0.2</c:v>
                </c:pt>
                <c:pt idx="4">
                  <c:v>0.8</c:v>
                </c:pt>
                <c:pt idx="5">
                  <c:v>1.1000000000000001</c:v>
                </c:pt>
                <c:pt idx="6">
                  <c:v>2</c:v>
                </c:pt>
              </c:numCache>
            </c:numRef>
          </c:val>
          <c:extLst>
            <c:ext xmlns:c16="http://schemas.microsoft.com/office/drawing/2014/chart" uri="{C3380CC4-5D6E-409C-BE32-E72D297353CC}">
              <c16:uniqueId val="{00000000-6AEF-4169-B93F-B05727D60BAC}"/>
            </c:ext>
          </c:extLst>
        </c:ser>
        <c:dLbls>
          <c:showLegendKey val="0"/>
          <c:showVal val="1"/>
          <c:showCatName val="0"/>
          <c:showSerName val="0"/>
          <c:showPercent val="0"/>
          <c:showBubbleSize val="0"/>
        </c:dLbls>
        <c:gapWidth val="247"/>
        <c:axId val="1497685136"/>
        <c:axId val="1497669904"/>
      </c:barChart>
      <c:catAx>
        <c:axId val="1497685136"/>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n-lt"/>
                <a:ea typeface="+mn-ea"/>
                <a:cs typeface="+mn-cs"/>
              </a:defRPr>
            </a:pPr>
            <a:endParaRPr lang="en-US"/>
          </a:p>
        </c:txPr>
        <c:crossAx val="1497669904"/>
        <c:crosses val="autoZero"/>
        <c:auto val="1"/>
        <c:lblAlgn val="ctr"/>
        <c:lblOffset val="100"/>
        <c:noMultiLvlLbl val="0"/>
      </c:catAx>
      <c:valAx>
        <c:axId val="1497669904"/>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97685136"/>
        <c:crosses val="autoZero"/>
        <c:crossBetween val="between"/>
      </c:valAx>
      <c:spPr>
        <a:solidFill>
          <a:schemeClr val="accent1">
            <a:lumMod val="40000"/>
            <a:lumOff val="60000"/>
          </a:schemeClr>
        </a:solidFill>
        <a:ln>
          <a:noFill/>
        </a:ln>
        <a:effectLst/>
      </c:spPr>
    </c:plotArea>
    <c:plotVisOnly val="1"/>
    <c:dispBlanksAs val="gap"/>
    <c:showDLblsOverMax val="0"/>
  </c:chart>
  <c:spPr>
    <a:solidFill>
      <a:schemeClr val="lt1"/>
    </a:solidFill>
    <a:ln w="9525" cap="flat" cmpd="sng" algn="ctr">
      <a:solidFill>
        <a:schemeClr val="accent1"/>
      </a:solidFill>
      <a:round/>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r>
              <a:rPr lang="en-US" sz="1800"/>
              <a:t>Faculty student ratio</a:t>
            </a:r>
          </a:p>
        </c:rich>
      </c:tx>
      <c:overlay val="0"/>
      <c:spPr>
        <a:noFill/>
        <a:ln>
          <a:noFill/>
        </a:ln>
        <a:effectLst/>
      </c:spPr>
      <c:txPr>
        <a:bodyPr rot="0" spcFirstLastPara="1" vertOverflow="ellipsis" vert="horz" wrap="square" anchor="ctr" anchorCtr="1"/>
        <a:lstStyle/>
        <a:p>
          <a:pPr>
            <a:defRPr sz="1800" b="1" i="0" u="none" strike="noStrike" kern="1200" cap="none"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0.22373061397917995"/>
          <c:y val="0.11266676813309183"/>
          <c:w val="0.72009825791374549"/>
          <c:h val="0.81588744120432477"/>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Sheet1!$A$2:$A$8</c:f>
              <c:strCache>
                <c:ptCount val="7"/>
                <c:pt idx="0">
                  <c:v>ICAR/ AUs</c:v>
                </c:pt>
                <c:pt idx="1">
                  <c:v>IIMA</c:v>
                </c:pt>
                <c:pt idx="2">
                  <c:v>IITG</c:v>
                </c:pt>
                <c:pt idx="3">
                  <c:v>WUR</c:v>
                </c:pt>
                <c:pt idx="4">
                  <c:v>OU</c:v>
                </c:pt>
                <c:pt idx="5">
                  <c:v>UOC</c:v>
                </c:pt>
                <c:pt idx="6">
                  <c:v>HU</c:v>
                </c:pt>
              </c:strCache>
            </c:strRef>
          </c:cat>
          <c:val>
            <c:numRef>
              <c:f>Sheet1!$D$2:$D$8</c:f>
              <c:numCache>
                <c:formatCode>0</c:formatCode>
                <c:ptCount val="7"/>
                <c:pt idx="0">
                  <c:v>7</c:v>
                </c:pt>
                <c:pt idx="1">
                  <c:v>11</c:v>
                </c:pt>
                <c:pt idx="2">
                  <c:v>17</c:v>
                </c:pt>
                <c:pt idx="3">
                  <c:v>20</c:v>
                </c:pt>
                <c:pt idx="4">
                  <c:v>4</c:v>
                </c:pt>
                <c:pt idx="5">
                  <c:v>12</c:v>
                </c:pt>
                <c:pt idx="6">
                  <c:v>8</c:v>
                </c:pt>
              </c:numCache>
            </c:numRef>
          </c:val>
          <c:extLst>
            <c:ext xmlns:c16="http://schemas.microsoft.com/office/drawing/2014/chart" uri="{C3380CC4-5D6E-409C-BE32-E72D297353CC}">
              <c16:uniqueId val="{00000000-5C28-47F9-A6FF-A437636FE3F8}"/>
            </c:ext>
          </c:extLst>
        </c:ser>
        <c:dLbls>
          <c:showLegendKey val="0"/>
          <c:showVal val="1"/>
          <c:showCatName val="0"/>
          <c:showSerName val="0"/>
          <c:showPercent val="0"/>
          <c:showBubbleSize val="0"/>
        </c:dLbls>
        <c:gapWidth val="247"/>
        <c:axId val="1497673168"/>
        <c:axId val="1504108416"/>
      </c:barChart>
      <c:catAx>
        <c:axId val="1497673168"/>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n-lt"/>
                <a:ea typeface="+mn-ea"/>
                <a:cs typeface="+mn-cs"/>
              </a:defRPr>
            </a:pPr>
            <a:endParaRPr lang="en-US"/>
          </a:p>
        </c:txPr>
        <c:crossAx val="1504108416"/>
        <c:crosses val="autoZero"/>
        <c:auto val="1"/>
        <c:lblAlgn val="ctr"/>
        <c:lblOffset val="100"/>
        <c:noMultiLvlLbl val="0"/>
      </c:catAx>
      <c:valAx>
        <c:axId val="150410841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97673168"/>
        <c:crosses val="autoZero"/>
        <c:crossBetween val="between"/>
      </c:valAx>
      <c:spPr>
        <a:solidFill>
          <a:schemeClr val="accent5">
            <a:lumMod val="20000"/>
            <a:lumOff val="80000"/>
          </a:schemeClr>
        </a:solidFill>
        <a:ln>
          <a:noFill/>
        </a:ln>
        <a:effectLst/>
      </c:spPr>
    </c:plotArea>
    <c:plotVisOnly val="1"/>
    <c:dispBlanksAs val="gap"/>
    <c:showDLblsOverMax val="0"/>
  </c:chart>
  <c:spPr>
    <a:solidFill>
      <a:schemeClr val="lt1"/>
    </a:solidFill>
    <a:ln w="9525" cap="flat" cmpd="sng" algn="ctr">
      <a:solidFill>
        <a:schemeClr val="accent1"/>
      </a:solidFill>
      <a:round/>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81251944969224"/>
          <c:y val="0"/>
          <c:w val="0.74726486263063185"/>
          <c:h val="0.9657380290954519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 100</c:v>
                </c:pt>
                <c:pt idx="1">
                  <c:v>100-200</c:v>
                </c:pt>
                <c:pt idx="2">
                  <c:v>200-300</c:v>
                </c:pt>
                <c:pt idx="3">
                  <c:v>300-400</c:v>
                </c:pt>
                <c:pt idx="4">
                  <c:v>400-500</c:v>
                </c:pt>
                <c:pt idx="5">
                  <c:v>500-600</c:v>
                </c:pt>
                <c:pt idx="6">
                  <c:v>&gt; 600</c:v>
                </c:pt>
              </c:strCache>
            </c:strRef>
          </c:cat>
          <c:val>
            <c:numRef>
              <c:f>Sheet1!$B$2:$B$8</c:f>
              <c:numCache>
                <c:formatCode>General</c:formatCode>
                <c:ptCount val="7"/>
                <c:pt idx="0">
                  <c:v>19</c:v>
                </c:pt>
                <c:pt idx="1">
                  <c:v>24</c:v>
                </c:pt>
                <c:pt idx="2">
                  <c:v>6</c:v>
                </c:pt>
                <c:pt idx="3">
                  <c:v>6</c:v>
                </c:pt>
                <c:pt idx="4">
                  <c:v>4</c:v>
                </c:pt>
                <c:pt idx="5">
                  <c:v>3</c:v>
                </c:pt>
                <c:pt idx="6">
                  <c:v>4</c:v>
                </c:pt>
              </c:numCache>
            </c:numRef>
          </c:val>
          <c:extLst>
            <c:ext xmlns:c16="http://schemas.microsoft.com/office/drawing/2014/chart" uri="{C3380CC4-5D6E-409C-BE32-E72D297353CC}">
              <c16:uniqueId val="{00000000-6DF9-4644-8EF7-9A09B6029A78}"/>
            </c:ext>
          </c:extLst>
        </c:ser>
        <c:dLbls>
          <c:dLblPos val="outEnd"/>
          <c:showLegendKey val="0"/>
          <c:showVal val="1"/>
          <c:showCatName val="0"/>
          <c:showSerName val="0"/>
          <c:showPercent val="0"/>
          <c:showBubbleSize val="0"/>
        </c:dLbls>
        <c:gapWidth val="182"/>
        <c:axId val="1408606272"/>
        <c:axId val="1408600832"/>
      </c:barChart>
      <c:catAx>
        <c:axId val="1408606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crossAx val="1408600832"/>
        <c:crosses val="autoZero"/>
        <c:auto val="1"/>
        <c:lblAlgn val="ctr"/>
        <c:lblOffset val="100"/>
        <c:noMultiLvlLbl val="0"/>
      </c:catAx>
      <c:valAx>
        <c:axId val="1408600832"/>
        <c:scaling>
          <c:orientation val="minMax"/>
        </c:scaling>
        <c:delete val="1"/>
        <c:axPos val="t"/>
        <c:numFmt formatCode="General" sourceLinked="1"/>
        <c:majorTickMark val="none"/>
        <c:minorTickMark val="none"/>
        <c:tickLblPos val="nextTo"/>
        <c:crossAx val="1408606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90598012327759"/>
          <c:y val="0"/>
          <c:w val="0.73609399840602285"/>
          <c:h val="0.9657380290954519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 100</c:v>
                </c:pt>
                <c:pt idx="1">
                  <c:v>100-200</c:v>
                </c:pt>
                <c:pt idx="2">
                  <c:v>200-300</c:v>
                </c:pt>
                <c:pt idx="3">
                  <c:v>300-400</c:v>
                </c:pt>
                <c:pt idx="4">
                  <c:v>400-500</c:v>
                </c:pt>
                <c:pt idx="5">
                  <c:v>500-600</c:v>
                </c:pt>
                <c:pt idx="6">
                  <c:v>&gt; 600</c:v>
                </c:pt>
              </c:strCache>
            </c:strRef>
          </c:cat>
          <c:val>
            <c:numRef>
              <c:f>Sheet1!$B$2:$B$8</c:f>
              <c:numCache>
                <c:formatCode>###0</c:formatCode>
                <c:ptCount val="7"/>
                <c:pt idx="0">
                  <c:v>18</c:v>
                </c:pt>
                <c:pt idx="1">
                  <c:v>26</c:v>
                </c:pt>
                <c:pt idx="2">
                  <c:v>10</c:v>
                </c:pt>
                <c:pt idx="3">
                  <c:v>6</c:v>
                </c:pt>
                <c:pt idx="4">
                  <c:v>3</c:v>
                </c:pt>
                <c:pt idx="5">
                  <c:v>3</c:v>
                </c:pt>
                <c:pt idx="6">
                  <c:v>1</c:v>
                </c:pt>
              </c:numCache>
            </c:numRef>
          </c:val>
          <c:extLst>
            <c:ext xmlns:c16="http://schemas.microsoft.com/office/drawing/2014/chart" uri="{C3380CC4-5D6E-409C-BE32-E72D297353CC}">
              <c16:uniqueId val="{00000000-6DF9-4644-8EF7-9A09B6029A78}"/>
            </c:ext>
          </c:extLst>
        </c:ser>
        <c:dLbls>
          <c:dLblPos val="outEnd"/>
          <c:showLegendKey val="0"/>
          <c:showVal val="1"/>
          <c:showCatName val="0"/>
          <c:showSerName val="0"/>
          <c:showPercent val="0"/>
          <c:showBubbleSize val="0"/>
        </c:dLbls>
        <c:gapWidth val="182"/>
        <c:axId val="1408610080"/>
        <c:axId val="1408605184"/>
      </c:barChart>
      <c:catAx>
        <c:axId val="1408610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crossAx val="1408605184"/>
        <c:crosses val="autoZero"/>
        <c:auto val="1"/>
        <c:lblAlgn val="ctr"/>
        <c:lblOffset val="100"/>
        <c:noMultiLvlLbl val="0"/>
      </c:catAx>
      <c:valAx>
        <c:axId val="1408605184"/>
        <c:scaling>
          <c:orientation val="minMax"/>
        </c:scaling>
        <c:delete val="1"/>
        <c:axPos val="t"/>
        <c:numFmt formatCode="###0" sourceLinked="1"/>
        <c:majorTickMark val="none"/>
        <c:minorTickMark val="none"/>
        <c:tickLblPos val="nextTo"/>
        <c:crossAx val="140861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mj-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81251944969224"/>
          <c:y val="0"/>
          <c:w val="0.74747478697814429"/>
          <c:h val="0.9657380290954519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 100</c:v>
                </c:pt>
                <c:pt idx="1">
                  <c:v>100-200</c:v>
                </c:pt>
                <c:pt idx="2">
                  <c:v>200-300</c:v>
                </c:pt>
                <c:pt idx="3">
                  <c:v>300-400</c:v>
                </c:pt>
                <c:pt idx="4">
                  <c:v>400-500</c:v>
                </c:pt>
                <c:pt idx="5">
                  <c:v>500-600</c:v>
                </c:pt>
                <c:pt idx="6">
                  <c:v>&gt; 600</c:v>
                </c:pt>
              </c:strCache>
            </c:strRef>
          </c:cat>
          <c:val>
            <c:numRef>
              <c:f>Sheet1!$B$2:$B$8</c:f>
              <c:numCache>
                <c:formatCode>###0</c:formatCode>
                <c:ptCount val="7"/>
                <c:pt idx="0">
                  <c:v>16</c:v>
                </c:pt>
                <c:pt idx="1">
                  <c:v>22</c:v>
                </c:pt>
                <c:pt idx="2">
                  <c:v>12</c:v>
                </c:pt>
                <c:pt idx="3">
                  <c:v>7</c:v>
                </c:pt>
                <c:pt idx="4">
                  <c:v>3</c:v>
                </c:pt>
                <c:pt idx="5">
                  <c:v>2</c:v>
                </c:pt>
                <c:pt idx="6">
                  <c:v>5</c:v>
                </c:pt>
              </c:numCache>
            </c:numRef>
          </c:val>
          <c:extLst>
            <c:ext xmlns:c16="http://schemas.microsoft.com/office/drawing/2014/chart" uri="{C3380CC4-5D6E-409C-BE32-E72D297353CC}">
              <c16:uniqueId val="{00000000-6DF9-4644-8EF7-9A09B6029A78}"/>
            </c:ext>
          </c:extLst>
        </c:ser>
        <c:dLbls>
          <c:dLblPos val="outEnd"/>
          <c:showLegendKey val="0"/>
          <c:showVal val="1"/>
          <c:showCatName val="0"/>
          <c:showSerName val="0"/>
          <c:showPercent val="0"/>
          <c:showBubbleSize val="0"/>
        </c:dLbls>
        <c:gapWidth val="182"/>
        <c:axId val="1408610624"/>
        <c:axId val="1408611712"/>
      </c:barChart>
      <c:catAx>
        <c:axId val="1408610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crossAx val="1408611712"/>
        <c:crosses val="autoZero"/>
        <c:auto val="1"/>
        <c:lblAlgn val="ctr"/>
        <c:lblOffset val="100"/>
        <c:noMultiLvlLbl val="0"/>
      </c:catAx>
      <c:valAx>
        <c:axId val="1408611712"/>
        <c:scaling>
          <c:orientation val="minMax"/>
        </c:scaling>
        <c:delete val="1"/>
        <c:axPos val="t"/>
        <c:numFmt formatCode="###0" sourceLinked="1"/>
        <c:majorTickMark val="none"/>
        <c:minorTickMark val="none"/>
        <c:tickLblPos val="nextTo"/>
        <c:crossAx val="140861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mj-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86-446C-A6A1-773B21F291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86-446C-A6A1-773B21F291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86-446C-A6A1-773B21F291E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86-446C-A6A1-773B21F291E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'Course List'!$J$19:$J$22</c:f>
              <c:strCache>
                <c:ptCount val="4"/>
                <c:pt idx="0">
                  <c:v>Communication Skills</c:v>
                </c:pt>
                <c:pt idx="1">
                  <c:v>Industry oriented courses</c:v>
                </c:pt>
                <c:pt idx="2">
                  <c:v>Entrepreneurial skills</c:v>
                </c:pt>
                <c:pt idx="3">
                  <c:v>Others</c:v>
                </c:pt>
              </c:strCache>
            </c:strRef>
          </c:cat>
          <c:val>
            <c:numRef>
              <c:f>'Course List'!$K$19:$K$22</c:f>
              <c:numCache>
                <c:formatCode>0%</c:formatCode>
                <c:ptCount val="4"/>
                <c:pt idx="0">
                  <c:v>0.46</c:v>
                </c:pt>
                <c:pt idx="1">
                  <c:v>0.36</c:v>
                </c:pt>
                <c:pt idx="2">
                  <c:v>0.11</c:v>
                </c:pt>
                <c:pt idx="3">
                  <c:v>7.0000000000000007E-2</c:v>
                </c:pt>
              </c:numCache>
            </c:numRef>
          </c:val>
          <c:extLst>
            <c:ext xmlns:c16="http://schemas.microsoft.com/office/drawing/2014/chart" uri="{C3380CC4-5D6E-409C-BE32-E72D297353CC}">
              <c16:uniqueId val="{00000008-7B86-446C-A6A1-773B21F291E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Sheet1!$B$31</c:f>
              <c:strCache>
                <c:ptCount val="1"/>
                <c:pt idx="0">
                  <c:v>Documents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Sheet1!$A$32:$A$33</c:f>
              <c:numCache>
                <c:formatCode>General</c:formatCode>
                <c:ptCount val="2"/>
                <c:pt idx="0">
                  <c:v>2007</c:v>
                </c:pt>
                <c:pt idx="1">
                  <c:v>2021</c:v>
                </c:pt>
              </c:numCache>
            </c:numRef>
          </c:cat>
          <c:val>
            <c:numRef>
              <c:f>Sheet1!$B$32:$B$33</c:f>
              <c:numCache>
                <c:formatCode>General</c:formatCode>
                <c:ptCount val="2"/>
                <c:pt idx="0">
                  <c:v>5521</c:v>
                </c:pt>
                <c:pt idx="1">
                  <c:v>16112</c:v>
                </c:pt>
              </c:numCache>
            </c:numRef>
          </c:val>
          <c:extLst>
            <c:ext xmlns:c16="http://schemas.microsoft.com/office/drawing/2014/chart" uri="{C3380CC4-5D6E-409C-BE32-E72D297353CC}">
              <c16:uniqueId val="{00000000-C4E7-468B-87AD-77B78B131E30}"/>
            </c:ext>
          </c:extLst>
        </c:ser>
        <c:dLbls>
          <c:showLegendKey val="0"/>
          <c:showVal val="0"/>
          <c:showCatName val="0"/>
          <c:showSerName val="0"/>
          <c:showPercent val="0"/>
          <c:showBubbleSize val="0"/>
        </c:dLbls>
        <c:gapWidth val="219"/>
        <c:overlap val="-27"/>
        <c:axId val="490498544"/>
        <c:axId val="490496248"/>
      </c:barChart>
      <c:catAx>
        <c:axId val="49049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0496248"/>
        <c:crosses val="autoZero"/>
        <c:auto val="1"/>
        <c:lblAlgn val="ctr"/>
        <c:lblOffset val="100"/>
        <c:noMultiLvlLbl val="0"/>
      </c:catAx>
      <c:valAx>
        <c:axId val="490496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9049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2007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Sheet1!$B$6:$D$6</c:f>
              <c:strCache>
                <c:ptCount val="3"/>
                <c:pt idx="0">
                  <c:v>China</c:v>
                </c:pt>
                <c:pt idx="1">
                  <c:v>Japan</c:v>
                </c:pt>
                <c:pt idx="2">
                  <c:v>India</c:v>
                </c:pt>
              </c:strCache>
            </c:strRef>
          </c:cat>
          <c:val>
            <c:numRef>
              <c:f>Sheet1!$B$7:$D$7</c:f>
              <c:numCache>
                <c:formatCode>General</c:formatCode>
                <c:ptCount val="3"/>
                <c:pt idx="0">
                  <c:v>11586</c:v>
                </c:pt>
                <c:pt idx="1">
                  <c:v>6973</c:v>
                </c:pt>
                <c:pt idx="2">
                  <c:v>5521</c:v>
                </c:pt>
              </c:numCache>
            </c:numRef>
          </c:val>
          <c:extLst>
            <c:ext xmlns:c16="http://schemas.microsoft.com/office/drawing/2014/chart" uri="{C3380CC4-5D6E-409C-BE32-E72D297353CC}">
              <c16:uniqueId val="{00000000-7061-40DD-A6E8-F0A41F74C779}"/>
            </c:ext>
          </c:extLst>
        </c:ser>
        <c:ser>
          <c:idx val="1"/>
          <c:order val="1"/>
          <c:tx>
            <c:strRef>
              <c:f>Sheet1!$A$8</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Sheet1!$B$6:$D$6</c:f>
              <c:strCache>
                <c:ptCount val="3"/>
                <c:pt idx="0">
                  <c:v>China</c:v>
                </c:pt>
                <c:pt idx="1">
                  <c:v>Japan</c:v>
                </c:pt>
                <c:pt idx="2">
                  <c:v>India</c:v>
                </c:pt>
              </c:strCache>
            </c:strRef>
          </c:cat>
          <c:val>
            <c:numRef>
              <c:f>Sheet1!$B$8:$D$8</c:f>
              <c:numCache>
                <c:formatCode>General</c:formatCode>
                <c:ptCount val="3"/>
                <c:pt idx="0">
                  <c:v>64064</c:v>
                </c:pt>
                <c:pt idx="1">
                  <c:v>9163</c:v>
                </c:pt>
                <c:pt idx="2">
                  <c:v>16112</c:v>
                </c:pt>
              </c:numCache>
            </c:numRef>
          </c:val>
          <c:extLst>
            <c:ext xmlns:c16="http://schemas.microsoft.com/office/drawing/2014/chart" uri="{C3380CC4-5D6E-409C-BE32-E72D297353CC}">
              <c16:uniqueId val="{00000001-7061-40DD-A6E8-F0A41F74C779}"/>
            </c:ext>
          </c:extLst>
        </c:ser>
        <c:dLbls>
          <c:showLegendKey val="0"/>
          <c:showVal val="0"/>
          <c:showCatName val="0"/>
          <c:showSerName val="0"/>
          <c:showPercent val="0"/>
          <c:showBubbleSize val="0"/>
        </c:dLbls>
        <c:gapWidth val="219"/>
        <c:overlap val="-27"/>
        <c:axId val="406775096"/>
        <c:axId val="406770832"/>
      </c:barChart>
      <c:catAx>
        <c:axId val="40677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770832"/>
        <c:crosses val="autoZero"/>
        <c:auto val="1"/>
        <c:lblAlgn val="ctr"/>
        <c:lblOffset val="100"/>
        <c:noMultiLvlLbl val="0"/>
      </c:catAx>
      <c:valAx>
        <c:axId val="40677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775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AC4E0-39AF-4F1A-A332-5AC3FEEDDA5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E3F532E2-C6D1-4D86-9FE2-7DC653BFE26C}">
      <dgm:prSet/>
      <dgm:spPr/>
      <dgm:t>
        <a:bodyPr/>
        <a:lstStyle/>
        <a:p>
          <a:r>
            <a:rPr lang="en-IN" dirty="0"/>
            <a:t>Co-ordination and determination of standards in institutions for higher education or research and scientific and technical institutions in so far as it relates to food and agriculture including animal husbandry, dairying and fisheries.</a:t>
          </a:r>
        </a:p>
      </dgm:t>
    </dgm:pt>
    <dgm:pt modelId="{4E4B02CE-00EC-4958-AF13-60444F589760}" type="parTrans" cxnId="{0F6A5A25-7A59-4D9E-AC02-1308B7DE8D21}">
      <dgm:prSet/>
      <dgm:spPr/>
      <dgm:t>
        <a:bodyPr/>
        <a:lstStyle/>
        <a:p>
          <a:endParaRPr lang="en-IN"/>
        </a:p>
      </dgm:t>
    </dgm:pt>
    <dgm:pt modelId="{A71B7157-0BA2-4B38-96FC-43ED47630E02}" type="sibTrans" cxnId="{0F6A5A25-7A59-4D9E-AC02-1308B7DE8D21}">
      <dgm:prSet/>
      <dgm:spPr/>
      <dgm:t>
        <a:bodyPr/>
        <a:lstStyle/>
        <a:p>
          <a:endParaRPr lang="en-IN"/>
        </a:p>
      </dgm:t>
    </dgm:pt>
    <dgm:pt modelId="{ACF02BC9-FBE7-4E07-9B08-B92CFF848DB1}" type="pres">
      <dgm:prSet presAssocID="{9CDAC4E0-39AF-4F1A-A332-5AC3FEEDDA53}" presName="linear" presStyleCnt="0">
        <dgm:presLayoutVars>
          <dgm:animLvl val="lvl"/>
          <dgm:resizeHandles val="exact"/>
        </dgm:presLayoutVars>
      </dgm:prSet>
      <dgm:spPr/>
    </dgm:pt>
    <dgm:pt modelId="{EDFC17CE-EF1E-4567-96DE-B2E735021F8B}" type="pres">
      <dgm:prSet presAssocID="{E3F532E2-C6D1-4D86-9FE2-7DC653BFE26C}" presName="parentText" presStyleLbl="node1" presStyleIdx="0" presStyleCnt="1">
        <dgm:presLayoutVars>
          <dgm:chMax val="0"/>
          <dgm:bulletEnabled val="1"/>
        </dgm:presLayoutVars>
      </dgm:prSet>
      <dgm:spPr/>
    </dgm:pt>
  </dgm:ptLst>
  <dgm:cxnLst>
    <dgm:cxn modelId="{38B1051D-1355-4070-A294-F315B2B4BFBB}" type="presOf" srcId="{E3F532E2-C6D1-4D86-9FE2-7DC653BFE26C}" destId="{EDFC17CE-EF1E-4567-96DE-B2E735021F8B}" srcOrd="0" destOrd="0" presId="urn:microsoft.com/office/officeart/2005/8/layout/vList2"/>
    <dgm:cxn modelId="{0F6A5A25-7A59-4D9E-AC02-1308B7DE8D21}" srcId="{9CDAC4E0-39AF-4F1A-A332-5AC3FEEDDA53}" destId="{E3F532E2-C6D1-4D86-9FE2-7DC653BFE26C}" srcOrd="0" destOrd="0" parTransId="{4E4B02CE-00EC-4958-AF13-60444F589760}" sibTransId="{A71B7157-0BA2-4B38-96FC-43ED47630E02}"/>
    <dgm:cxn modelId="{F78020B7-F455-401E-8488-D9DA24770873}" type="presOf" srcId="{9CDAC4E0-39AF-4F1A-A332-5AC3FEEDDA53}" destId="{ACF02BC9-FBE7-4E07-9B08-B92CFF848DB1}" srcOrd="0" destOrd="0" presId="urn:microsoft.com/office/officeart/2005/8/layout/vList2"/>
    <dgm:cxn modelId="{5AF602AC-80AE-4E6E-87AB-9AFE1F3225A9}" type="presParOf" srcId="{ACF02BC9-FBE7-4E07-9B08-B92CFF848DB1}" destId="{EDFC17CE-EF1E-4567-96DE-B2E735021F8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887354-9471-4F8A-A09A-B0275491083F}"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IN"/>
        </a:p>
      </dgm:t>
    </dgm:pt>
    <dgm:pt modelId="{D8710473-F413-4621-A184-AADEA7FFA17C}">
      <dgm:prSet custT="1"/>
      <dgm:spPr/>
      <dgm:t>
        <a:bodyPr/>
        <a:lstStyle/>
        <a:p>
          <a:r>
            <a:rPr lang="en-IN" sz="2000" dirty="0">
              <a:solidFill>
                <a:schemeClr val="tx1"/>
              </a:solidFill>
            </a:rPr>
            <a:t>Initiated a new Agricultural Magazine (quarterly)</a:t>
          </a:r>
        </a:p>
      </dgm:t>
    </dgm:pt>
    <dgm:pt modelId="{959F1D54-AE99-4D91-B3A3-889AEABAB13E}" type="parTrans" cxnId="{B6EEE3C4-E6E6-4A21-8FE1-4130EBB09E71}">
      <dgm:prSet/>
      <dgm:spPr/>
      <dgm:t>
        <a:bodyPr/>
        <a:lstStyle/>
        <a:p>
          <a:endParaRPr lang="en-IN"/>
        </a:p>
      </dgm:t>
    </dgm:pt>
    <dgm:pt modelId="{95A9D35C-082A-4610-9B60-BFC07630FE65}" type="sibTrans" cxnId="{B6EEE3C4-E6E6-4A21-8FE1-4130EBB09E71}">
      <dgm:prSet/>
      <dgm:spPr/>
      <dgm:t>
        <a:bodyPr/>
        <a:lstStyle/>
        <a:p>
          <a:endParaRPr lang="en-IN"/>
        </a:p>
      </dgm:t>
    </dgm:pt>
    <dgm:pt modelId="{79FF9D56-6972-4A63-9A44-25AB57A6B238}" type="pres">
      <dgm:prSet presAssocID="{9A887354-9471-4F8A-A09A-B0275491083F}" presName="Name0" presStyleCnt="0">
        <dgm:presLayoutVars>
          <dgm:dir/>
          <dgm:resizeHandles val="exact"/>
        </dgm:presLayoutVars>
      </dgm:prSet>
      <dgm:spPr/>
    </dgm:pt>
    <dgm:pt modelId="{33965B7D-F6B8-4AE3-8E62-6C2F57234533}" type="pres">
      <dgm:prSet presAssocID="{D8710473-F413-4621-A184-AADEA7FFA17C}" presName="composite" presStyleCnt="0"/>
      <dgm:spPr/>
    </dgm:pt>
    <dgm:pt modelId="{2430BBAE-6056-41C5-A35E-C5A7D4DAE008}" type="pres">
      <dgm:prSet presAssocID="{D8710473-F413-4621-A184-AADEA7FFA17C}" presName="bgChev" presStyleLbl="node1" presStyleIdx="0" presStyleCnt="1"/>
      <dgm:spPr/>
    </dgm:pt>
    <dgm:pt modelId="{75D078F7-C1A0-4B73-B809-15041A0812DF}" type="pres">
      <dgm:prSet presAssocID="{D8710473-F413-4621-A184-AADEA7FFA17C}" presName="txNode" presStyleLbl="fgAcc1" presStyleIdx="0" presStyleCnt="1">
        <dgm:presLayoutVars>
          <dgm:bulletEnabled val="1"/>
        </dgm:presLayoutVars>
      </dgm:prSet>
      <dgm:spPr/>
    </dgm:pt>
  </dgm:ptLst>
  <dgm:cxnLst>
    <dgm:cxn modelId="{8DD30B03-CD3F-406E-89B7-99852D32CBAE}" type="presOf" srcId="{D8710473-F413-4621-A184-AADEA7FFA17C}" destId="{75D078F7-C1A0-4B73-B809-15041A0812DF}" srcOrd="0" destOrd="0" presId="urn:microsoft.com/office/officeart/2005/8/layout/chevronAccent+Icon"/>
    <dgm:cxn modelId="{1624CB68-8499-488D-AB46-C2E3306A2E14}" type="presOf" srcId="{9A887354-9471-4F8A-A09A-B0275491083F}" destId="{79FF9D56-6972-4A63-9A44-25AB57A6B238}" srcOrd="0" destOrd="0" presId="urn:microsoft.com/office/officeart/2005/8/layout/chevronAccent+Icon"/>
    <dgm:cxn modelId="{B6EEE3C4-E6E6-4A21-8FE1-4130EBB09E71}" srcId="{9A887354-9471-4F8A-A09A-B0275491083F}" destId="{D8710473-F413-4621-A184-AADEA7FFA17C}" srcOrd="0" destOrd="0" parTransId="{959F1D54-AE99-4D91-B3A3-889AEABAB13E}" sibTransId="{95A9D35C-082A-4610-9B60-BFC07630FE65}"/>
    <dgm:cxn modelId="{F9EE1E09-E320-498D-A596-9CB2B3A33046}" type="presParOf" srcId="{79FF9D56-6972-4A63-9A44-25AB57A6B238}" destId="{33965B7D-F6B8-4AE3-8E62-6C2F57234533}" srcOrd="0" destOrd="0" presId="urn:microsoft.com/office/officeart/2005/8/layout/chevronAccent+Icon"/>
    <dgm:cxn modelId="{2A46C8B8-5FD5-4194-A7A7-C1D6EA6D5CB9}" type="presParOf" srcId="{33965B7D-F6B8-4AE3-8E62-6C2F57234533}" destId="{2430BBAE-6056-41C5-A35E-C5A7D4DAE008}" srcOrd="0" destOrd="0" presId="urn:microsoft.com/office/officeart/2005/8/layout/chevronAccent+Icon"/>
    <dgm:cxn modelId="{0224198E-210B-4406-9B34-E76B35116562}" type="presParOf" srcId="{33965B7D-F6B8-4AE3-8E62-6C2F57234533}" destId="{75D078F7-C1A0-4B73-B809-15041A0812DF}"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C17CE-EF1E-4567-96DE-B2E735021F8B}">
      <dsp:nvSpPr>
        <dsp:cNvPr id="0" name=""/>
        <dsp:cNvSpPr/>
      </dsp:nvSpPr>
      <dsp:spPr>
        <a:xfrm>
          <a:off x="0" y="25250"/>
          <a:ext cx="7084197" cy="20779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t>Co-ordination and determination of standards in institutions for higher education or research and scientific and technical institutions in so far as it relates to food and agriculture including animal husbandry, dairying and fisheries.</a:t>
          </a:r>
        </a:p>
      </dsp:txBody>
      <dsp:txXfrm>
        <a:off x="101436" y="126686"/>
        <a:ext cx="6881325" cy="1875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0BBAE-6056-41C5-A35E-C5A7D4DAE008}">
      <dsp:nvSpPr>
        <dsp:cNvPr id="0" name=""/>
        <dsp:cNvSpPr/>
      </dsp:nvSpPr>
      <dsp:spPr>
        <a:xfrm>
          <a:off x="3414" y="0"/>
          <a:ext cx="6288164" cy="1395087"/>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078F7-C1A0-4B73-B809-15041A0812DF}">
      <dsp:nvSpPr>
        <dsp:cNvPr id="0" name=""/>
        <dsp:cNvSpPr/>
      </dsp:nvSpPr>
      <dsp:spPr>
        <a:xfrm>
          <a:off x="1680258" y="348771"/>
          <a:ext cx="5310005" cy="13950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chemeClr val="tx1"/>
              </a:solidFill>
            </a:rPr>
            <a:t>Initiated a new Agricultural Magazine (quarterly)</a:t>
          </a:r>
        </a:p>
      </dsp:txBody>
      <dsp:txXfrm>
        <a:off x="1721119" y="389632"/>
        <a:ext cx="5228283" cy="13133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0.25072</cdr:x>
      <cdr:y>0.80696</cdr:y>
    </cdr:from>
    <cdr:to>
      <cdr:x>0.89455</cdr:x>
      <cdr:y>0.86424</cdr:y>
    </cdr:to>
    <cdr:sp macro="" textlink="">
      <cdr:nvSpPr>
        <cdr:cNvPr id="2" name="TextBox 1"/>
        <cdr:cNvSpPr txBox="1"/>
      </cdr:nvSpPr>
      <cdr:spPr>
        <a:xfrm xmlns:a="http://schemas.openxmlformats.org/drawingml/2006/main">
          <a:off x="1046196" y="3251914"/>
          <a:ext cx="2686547" cy="230832"/>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marL="0" indent="0">
            <a:lnSpc>
              <a:spcPct val="100000"/>
            </a:lnSpc>
            <a:spcAft>
              <a:spcPts val="600"/>
            </a:spcAft>
            <a:buSzPct val="100000"/>
          </a:pPr>
          <a:r>
            <a:rPr lang="en-US" sz="1500" dirty="0">
              <a:latin typeface="+mj-lt"/>
              <a:ea typeface="+mn-ea"/>
              <a:cs typeface="+mn-cs"/>
            </a:rPr>
            <a:t>Total Beneficiaries: 8,333</a:t>
          </a:r>
        </a:p>
      </cdr:txBody>
    </cdr:sp>
  </cdr:relSizeAnchor>
</c:userShapes>
</file>

<file path=ppt/drawings/drawing2.xml><?xml version="1.0" encoding="utf-8"?>
<c:userShapes xmlns:c="http://schemas.openxmlformats.org/drawingml/2006/chart">
  <cdr:relSizeAnchor xmlns:cdr="http://schemas.openxmlformats.org/drawingml/2006/chartDrawing">
    <cdr:from>
      <cdr:x>0.53881</cdr:x>
      <cdr:y>0.45332</cdr:y>
    </cdr:from>
    <cdr:to>
      <cdr:x>0.56885</cdr:x>
      <cdr:y>0.90551</cdr:y>
    </cdr:to>
    <cdr:sp macro="" textlink="">
      <cdr:nvSpPr>
        <cdr:cNvPr id="2" name="Arrow: Up 1">
          <a:extLst xmlns:a="http://schemas.openxmlformats.org/drawingml/2006/main">
            <a:ext uri="{FF2B5EF4-FFF2-40B4-BE49-F238E27FC236}">
              <a16:creationId xmlns:a16="http://schemas.microsoft.com/office/drawing/2014/main" id="{A267683A-E500-48DF-9080-25FC50525E87}"/>
            </a:ext>
          </a:extLst>
        </cdr:cNvPr>
        <cdr:cNvSpPr/>
      </cdr:nvSpPr>
      <cdr:spPr>
        <a:xfrm xmlns:a="http://schemas.openxmlformats.org/drawingml/2006/main">
          <a:off x="5282171" y="1880120"/>
          <a:ext cx="294426" cy="1875458"/>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IN"/>
        </a:p>
      </cdr:txBody>
    </cdr:sp>
  </cdr:relSizeAnchor>
</c:userShapes>
</file>

<file path=ppt/drawings/drawing3.xml><?xml version="1.0" encoding="utf-8"?>
<c:userShapes xmlns:c="http://schemas.openxmlformats.org/drawingml/2006/chart">
  <cdr:relSizeAnchor xmlns:cdr="http://schemas.openxmlformats.org/drawingml/2006/chartDrawing">
    <cdr:from>
      <cdr:x>0.47089</cdr:x>
      <cdr:y>0.46896</cdr:y>
    </cdr:from>
    <cdr:to>
      <cdr:x>0.6002</cdr:x>
      <cdr:y>0.63702</cdr:y>
    </cdr:to>
    <cdr:sp macro="" textlink="">
      <cdr:nvSpPr>
        <cdr:cNvPr id="2" name="Star: 10 Points 1">
          <a:extLst xmlns:a="http://schemas.openxmlformats.org/drawingml/2006/main">
            <a:ext uri="{FF2B5EF4-FFF2-40B4-BE49-F238E27FC236}">
              <a16:creationId xmlns:a16="http://schemas.microsoft.com/office/drawing/2014/main" id="{DD7D06FB-62ED-484E-AE3A-37BD31B0709F}"/>
            </a:ext>
          </a:extLst>
        </cdr:cNvPr>
        <cdr:cNvSpPr/>
      </cdr:nvSpPr>
      <cdr:spPr>
        <a:xfrm xmlns:a="http://schemas.openxmlformats.org/drawingml/2006/main">
          <a:off x="5266614" y="2369457"/>
          <a:ext cx="1446245" cy="849086"/>
        </a:xfrm>
        <a:prstGeom xmlns:a="http://schemas.openxmlformats.org/drawingml/2006/main" prst="star10">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300" b="1" dirty="0">
              <a:latin typeface="Arial Black" panose="020B0A04020102020204" pitchFamily="34" charset="0"/>
            </a:rPr>
            <a:t>131.40%</a:t>
          </a:r>
        </a:p>
      </cdr:txBody>
    </cdr:sp>
  </cdr:relSizeAnchor>
  <cdr:relSizeAnchor xmlns:cdr="http://schemas.openxmlformats.org/drawingml/2006/chartDrawing">
    <cdr:from>
      <cdr:x>0.74657</cdr:x>
      <cdr:y>0.431</cdr:y>
    </cdr:from>
    <cdr:to>
      <cdr:x>0.87588</cdr:x>
      <cdr:y>0.59906</cdr:y>
    </cdr:to>
    <cdr:sp macro="" textlink="">
      <cdr:nvSpPr>
        <cdr:cNvPr id="3" name="Star: 10 Points 2">
          <a:extLst xmlns:a="http://schemas.openxmlformats.org/drawingml/2006/main">
            <a:ext uri="{FF2B5EF4-FFF2-40B4-BE49-F238E27FC236}">
              <a16:creationId xmlns:a16="http://schemas.microsoft.com/office/drawing/2014/main" id="{4134881D-C7E2-4B01-A12C-623A3F392FAD}"/>
            </a:ext>
          </a:extLst>
        </cdr:cNvPr>
        <cdr:cNvSpPr/>
      </cdr:nvSpPr>
      <cdr:spPr>
        <a:xfrm xmlns:a="http://schemas.openxmlformats.org/drawingml/2006/main">
          <a:off x="8349863" y="2177661"/>
          <a:ext cx="1446245" cy="849086"/>
        </a:xfrm>
        <a:prstGeom xmlns:a="http://schemas.openxmlformats.org/drawingml/2006/main" prst="star10">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300" b="1" dirty="0">
              <a:latin typeface="Arial Black" panose="020B0A04020102020204" pitchFamily="34" charset="0"/>
            </a:rPr>
            <a:t>291.83%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2EA653-9446-255B-1CE5-6C4806671B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9CC4D746-5FC8-DF0E-BF63-461B4E1FE1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945EC5-224C-4C71-A53F-34C3D70CFF74}" type="datetimeFigureOut">
              <a:rPr lang="en-IN" smtClean="0"/>
              <a:t>19-01-2023</a:t>
            </a:fld>
            <a:endParaRPr lang="en-IN"/>
          </a:p>
        </p:txBody>
      </p:sp>
      <p:sp>
        <p:nvSpPr>
          <p:cNvPr id="4" name="Footer Placeholder 3">
            <a:extLst>
              <a:ext uri="{FF2B5EF4-FFF2-40B4-BE49-F238E27FC236}">
                <a16:creationId xmlns:a16="http://schemas.microsoft.com/office/drawing/2014/main" id="{E4FFFE04-DF22-BE97-96D4-4DFCCD0E0B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7A03AE0A-93DE-3F06-2686-61670DA38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23EE82-BC6B-44D2-B130-3AAC8790FA9F}" type="slidenum">
              <a:rPr lang="en-IN" smtClean="0"/>
              <a:t>‹#›</a:t>
            </a:fld>
            <a:endParaRPr lang="en-IN"/>
          </a:p>
        </p:txBody>
      </p:sp>
    </p:spTree>
    <p:extLst>
      <p:ext uri="{BB962C8B-B14F-4D97-AF65-F5344CB8AC3E}">
        <p14:creationId xmlns:p14="http://schemas.microsoft.com/office/powerpoint/2010/main" val="4048328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2BF31-AAC7-440A-B2BB-0F0183895482}" type="datetimeFigureOut">
              <a:rPr lang="en-IN" smtClean="0"/>
              <a:t>19-01-2023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57745-C877-4BD1-BD4E-8EC42605CA6E}" type="slidenum">
              <a:rPr lang="en-IN" smtClean="0"/>
              <a:t>‹#›</a:t>
            </a:fld>
            <a:endParaRPr lang="en-IN"/>
          </a:p>
        </p:txBody>
      </p:sp>
    </p:spTree>
    <p:extLst>
      <p:ext uri="{BB962C8B-B14F-4D97-AF65-F5344CB8AC3E}">
        <p14:creationId xmlns:p14="http://schemas.microsoft.com/office/powerpoint/2010/main" val="1214133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ED699DD-885F-4273-BC41-A06503FD104B}" type="slidenum">
              <a:rPr lang="en-IN" smtClean="0"/>
              <a:t>1</a:t>
            </a:fld>
            <a:endParaRPr lang="en-IN"/>
          </a:p>
        </p:txBody>
      </p:sp>
    </p:spTree>
    <p:extLst>
      <p:ext uri="{BB962C8B-B14F-4D97-AF65-F5344CB8AC3E}">
        <p14:creationId xmlns:p14="http://schemas.microsoft.com/office/powerpoint/2010/main" val="69346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CD501-6BB7-45B6-B183-6435F0E3813A}" type="slidenum">
              <a:rPr lang="th-TH" smtClean="0"/>
              <a:t>3</a:t>
            </a:fld>
            <a:endParaRPr lang="th-TH"/>
          </a:p>
        </p:txBody>
      </p:sp>
    </p:spTree>
    <p:extLst>
      <p:ext uri="{BB962C8B-B14F-4D97-AF65-F5344CB8AC3E}">
        <p14:creationId xmlns:p14="http://schemas.microsoft.com/office/powerpoint/2010/main" val="422767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CD501-6BB7-45B6-B183-6435F0E3813A}" type="slidenum">
              <a:rPr lang="th-TH" smtClean="0"/>
              <a:t>4</a:t>
            </a:fld>
            <a:endParaRPr lang="th-TH"/>
          </a:p>
        </p:txBody>
      </p:sp>
    </p:spTree>
    <p:extLst>
      <p:ext uri="{BB962C8B-B14F-4D97-AF65-F5344CB8AC3E}">
        <p14:creationId xmlns:p14="http://schemas.microsoft.com/office/powerpoint/2010/main" val="51625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874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CD501-6BB7-45B6-B183-6435F0E3813A}" type="slidenum">
              <a:rPr lang="th-TH" smtClean="0"/>
              <a:t>13</a:t>
            </a:fld>
            <a:endParaRPr lang="th-TH"/>
          </a:p>
        </p:txBody>
      </p:sp>
    </p:spTree>
    <p:extLst>
      <p:ext uri="{BB962C8B-B14F-4D97-AF65-F5344CB8AC3E}">
        <p14:creationId xmlns:p14="http://schemas.microsoft.com/office/powerpoint/2010/main" val="3997796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ภาพนิ่งชื่อเรื่อ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CBBC7-3DC7-4687-A32C-CB2C490D63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9848" y="109330"/>
            <a:ext cx="645040" cy="887419"/>
          </a:xfrm>
          <a:prstGeom prst="rect">
            <a:avLst/>
          </a:prstGeom>
        </p:spPr>
      </p:pic>
    </p:spTree>
    <p:extLst>
      <p:ext uri="{BB962C8B-B14F-4D97-AF65-F5344CB8AC3E}">
        <p14:creationId xmlns:p14="http://schemas.microsoft.com/office/powerpoint/2010/main" val="4841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ข้อความและชื่อเรื่องแนวตั้ง">
    <p:spTree>
      <p:nvGrpSpPr>
        <p:cNvPr id="1" name=""/>
        <p:cNvGrpSpPr/>
        <p:nvPr/>
      </p:nvGrpSpPr>
      <p:grpSpPr>
        <a:xfrm>
          <a:off x="0" y="0"/>
          <a:ext cx="0" cy="0"/>
          <a:chOff x="0" y="0"/>
          <a:chExt cx="0" cy="0"/>
        </a:xfrm>
      </p:grpSpPr>
      <p:sp>
        <p:nvSpPr>
          <p:cNvPr id="8" name="ตัวแทนรูปภาพ 8"/>
          <p:cNvSpPr>
            <a:spLocks noGrp="1"/>
          </p:cNvSpPr>
          <p:nvPr>
            <p:ph type="pic" sz="quarter" idx="14"/>
          </p:nvPr>
        </p:nvSpPr>
        <p:spPr>
          <a:xfrm>
            <a:off x="3345997" y="0"/>
            <a:ext cx="8836921" cy="6858000"/>
          </a:xfrm>
          <a:prstGeom prst="rect">
            <a:avLst/>
          </a:prstGeom>
        </p:spPr>
        <p:txBody>
          <a:bodyPr/>
          <a:lstStyle/>
          <a:p>
            <a:endParaRPr lang="th-TH"/>
          </a:p>
        </p:txBody>
      </p:sp>
    </p:spTree>
    <p:extLst>
      <p:ext uri="{BB962C8B-B14F-4D97-AF65-F5344CB8AC3E}">
        <p14:creationId xmlns:p14="http://schemas.microsoft.com/office/powerpoint/2010/main" val="1282130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ชื่อเรื่องและเนื้อหา">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12192000" cy="4648200"/>
          </a:xfrm>
          <a:prstGeom prst="rect">
            <a:avLst/>
          </a:prstGeom>
        </p:spPr>
        <p:txBody>
          <a:bodyPr/>
          <a:lstStyle/>
          <a:p>
            <a:endParaRPr lang="th-TH"/>
          </a:p>
        </p:txBody>
      </p:sp>
    </p:spTree>
    <p:extLst>
      <p:ext uri="{BB962C8B-B14F-4D97-AF65-F5344CB8AC3E}">
        <p14:creationId xmlns:p14="http://schemas.microsoft.com/office/powerpoint/2010/main" val="154951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036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lvl1pPr>
              <a:defRPr/>
            </a:lvl1pPr>
          </a:lstStyle>
          <a:p>
            <a:r>
              <a:rPr lang="en-US" noProof="0"/>
              <a:t>Click to edit Master title style</a:t>
            </a:r>
            <a:endParaRPr lang="en-GB" noProof="0"/>
          </a:p>
        </p:txBody>
      </p:sp>
      <p:sp>
        <p:nvSpPr>
          <p:cNvPr id="31" name="Content Placeholder 26"/>
          <p:cNvSpPr>
            <a:spLocks noGrp="1"/>
          </p:cNvSpPr>
          <p:nvPr>
            <p:ph sz="quarter" idx="15"/>
          </p:nvPr>
        </p:nvSpPr>
        <p:spPr>
          <a:xfrm>
            <a:off x="711200" y="1752600"/>
            <a:ext cx="10769600" cy="4419600"/>
          </a:xfrm>
        </p:spPr>
        <p:txBody>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0528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idx="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Date Placeholder 6">
            <a:extLst>
              <a:ext uri="{FF2B5EF4-FFF2-40B4-BE49-F238E27FC236}">
                <a16:creationId xmlns:a16="http://schemas.microsoft.com/office/drawing/2014/main" id="{C3FDF2D3-BF02-4239-A36B-AC0DAA6E9C3D}"/>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8" name="Footer Placeholder 7">
            <a:extLst>
              <a:ext uri="{FF2B5EF4-FFF2-40B4-BE49-F238E27FC236}">
                <a16:creationId xmlns:a16="http://schemas.microsoft.com/office/drawing/2014/main" id="{D9BFBFF2-2D2D-4A56-B6C3-8A461AC134E0}"/>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9" name="Slide Number Placeholder 8">
            <a:extLst>
              <a:ext uri="{FF2B5EF4-FFF2-40B4-BE49-F238E27FC236}">
                <a16:creationId xmlns:a16="http://schemas.microsoft.com/office/drawing/2014/main" id="{DA3627A2-B91A-4891-A93A-A888853CB774}"/>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BFF1DDE7-3BC0-4834-87EA-7CEDB185A703}" type="slidenum">
              <a:rPr lang="en-GB" smtClean="0"/>
              <a:pPr/>
              <a:t>‹#›</a:t>
            </a:fld>
            <a:endParaRPr lang="en-GB"/>
          </a:p>
        </p:txBody>
      </p:sp>
    </p:spTree>
    <p:extLst>
      <p:ext uri="{BB962C8B-B14F-4D97-AF65-F5344CB8AC3E}">
        <p14:creationId xmlns:p14="http://schemas.microsoft.com/office/powerpoint/2010/main" val="59514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D369F2B-8126-426E-A5D1-A0A8D224648D}" type="datetimeFigureOut">
              <a:rPr lang="en-IN" smtClean="0"/>
              <a:t>19-01-2023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DF914F1-16DD-4258-8AAD-0964FF67EEAC}" type="slidenum">
              <a:rPr lang="en-IN" smtClean="0"/>
              <a:t>‹#›</a:t>
            </a:fld>
            <a:endParaRPr lang="en-IN"/>
          </a:p>
        </p:txBody>
      </p:sp>
    </p:spTree>
    <p:extLst>
      <p:ext uri="{BB962C8B-B14F-4D97-AF65-F5344CB8AC3E}">
        <p14:creationId xmlns:p14="http://schemas.microsoft.com/office/powerpoint/2010/main" val="143834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Full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idx="1"/>
          </p:nvPr>
        </p:nvSpPr>
        <p:spPr>
          <a:xfrm>
            <a:off x="442913" y="2103438"/>
            <a:ext cx="11306175"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E04A401A-146C-4C41-949B-BFF4DD77BBFB}"/>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DD6E25BF-C006-4298-87C1-19E017599E34}"/>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8253F627-8235-4334-9F8C-AC3E82BE0EC2}"/>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A3DB5941-6B27-4364-9EF3-4804BCA70AD9}" type="slidenum">
              <a:rPr lang="en-GB" smtClean="0"/>
              <a:pPr/>
              <a:t>‹#›</a:t>
            </a:fld>
            <a:endParaRPr lang="en-GB"/>
          </a:p>
        </p:txBody>
      </p:sp>
    </p:spTree>
    <p:extLst>
      <p:ext uri="{BB962C8B-B14F-4D97-AF65-F5344CB8AC3E}">
        <p14:creationId xmlns:p14="http://schemas.microsoft.com/office/powerpoint/2010/main" val="273474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GB" dirty="0"/>
              <a:t>[Presentation title]</a:t>
            </a:r>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GB" dirty="0"/>
              <a:t>[Presentation subtitle]</a:t>
            </a:r>
          </a:p>
        </p:txBody>
      </p:sp>
    </p:spTree>
    <p:extLst>
      <p:ext uri="{BB962C8B-B14F-4D97-AF65-F5344CB8AC3E}">
        <p14:creationId xmlns:p14="http://schemas.microsoft.com/office/powerpoint/2010/main" val="3960900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idx="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Date Placeholder 6">
            <a:extLst>
              <a:ext uri="{FF2B5EF4-FFF2-40B4-BE49-F238E27FC236}">
                <a16:creationId xmlns:a16="http://schemas.microsoft.com/office/drawing/2014/main" id="{C3FDF2D3-BF02-4239-A36B-AC0DAA6E9C3D}"/>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8" name="Footer Placeholder 7">
            <a:extLst>
              <a:ext uri="{FF2B5EF4-FFF2-40B4-BE49-F238E27FC236}">
                <a16:creationId xmlns:a16="http://schemas.microsoft.com/office/drawing/2014/main" id="{D9BFBFF2-2D2D-4A56-B6C3-8A461AC134E0}"/>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9" name="Slide Number Placeholder 8">
            <a:extLst>
              <a:ext uri="{FF2B5EF4-FFF2-40B4-BE49-F238E27FC236}">
                <a16:creationId xmlns:a16="http://schemas.microsoft.com/office/drawing/2014/main" id="{DA3627A2-B91A-4891-A93A-A888853CB774}"/>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BFF1DDE7-3BC0-4834-87EA-7CEDB185A703}" type="slidenum">
              <a:rPr lang="en-GB" smtClean="0"/>
              <a:pPr/>
              <a:t>‹#›</a:t>
            </a:fld>
            <a:endParaRPr lang="en-GB"/>
          </a:p>
        </p:txBody>
      </p:sp>
    </p:spTree>
    <p:extLst>
      <p:ext uri="{BB962C8B-B14F-4D97-AF65-F5344CB8AC3E}">
        <p14:creationId xmlns:p14="http://schemas.microsoft.com/office/powerpoint/2010/main" val="68305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25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idx="1"/>
          </p:nvPr>
        </p:nvSpPr>
        <p:spPr>
          <a:xfrm>
            <a:off x="442913" y="2103120"/>
            <a:ext cx="11306175" cy="407384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Date Placeholder 3">
            <a:extLst>
              <a:ext uri="{FF2B5EF4-FFF2-40B4-BE49-F238E27FC236}">
                <a16:creationId xmlns:a16="http://schemas.microsoft.com/office/drawing/2014/main" id="{A79D44D8-DD30-4693-A583-C89C91CB7A01}"/>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9269CDD1-DFC6-4B26-B13D-C1B93758AD5B}"/>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300F683D-8C4B-4699-94E7-1E096FA22C3F}"/>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6DE7EA0B-43F9-4C0D-BA1A-2A350644F6C7}" type="slidenum">
              <a:rPr lang="en-GB" smtClean="0"/>
              <a:pPr/>
              <a:t>‹#›</a:t>
            </a:fld>
            <a:endParaRPr lang="en-GB"/>
          </a:p>
        </p:txBody>
      </p:sp>
    </p:spTree>
    <p:extLst>
      <p:ext uri="{BB962C8B-B14F-4D97-AF65-F5344CB8AC3E}">
        <p14:creationId xmlns:p14="http://schemas.microsoft.com/office/powerpoint/2010/main" val="397244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idx="1"/>
          </p:nvPr>
        </p:nvSpPr>
        <p:spPr>
          <a:xfrm>
            <a:off x="442913" y="2103438"/>
            <a:ext cx="11306175"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E04A401A-146C-4C41-949B-BFF4DD77BBFB}"/>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DD6E25BF-C006-4298-87C1-19E017599E34}"/>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8253F627-8235-4334-9F8C-AC3E82BE0EC2}"/>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A3DB5941-6B27-4364-9EF3-4804BCA70AD9}" type="slidenum">
              <a:rPr lang="en-GB" smtClean="0"/>
              <a:pPr/>
              <a:t>‹#›</a:t>
            </a:fld>
            <a:endParaRPr lang="en-GB"/>
          </a:p>
        </p:txBody>
      </p:sp>
    </p:spTree>
    <p:extLst>
      <p:ext uri="{BB962C8B-B14F-4D97-AF65-F5344CB8AC3E}">
        <p14:creationId xmlns:p14="http://schemas.microsoft.com/office/powerpoint/2010/main" val="2713401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idx="1"/>
          </p:nvPr>
        </p:nvSpPr>
        <p:spPr>
          <a:xfrm>
            <a:off x="442914" y="2103438"/>
            <a:ext cx="3529012" cy="406876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BDBE6876-7782-4E60-8744-AD456AE9C16E}"/>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3040AA67-C255-472E-B564-A82DAE9C3621}"/>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F1BFF9BA-6AAE-454D-BADC-391B4B5E0C9A}"/>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EEE09B8A-9848-4A4D-99E0-9F20A191A2A1}" type="slidenum">
              <a:rPr lang="en-GB" smtClean="0"/>
              <a:pPr/>
              <a:t>‹#›</a:t>
            </a:fld>
            <a:endParaRPr lang="en-GB"/>
          </a:p>
        </p:txBody>
      </p:sp>
    </p:spTree>
    <p:extLst>
      <p:ext uri="{BB962C8B-B14F-4D97-AF65-F5344CB8AC3E}">
        <p14:creationId xmlns:p14="http://schemas.microsoft.com/office/powerpoint/2010/main" val="3708702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idx="1"/>
          </p:nvPr>
        </p:nvSpPr>
        <p:spPr>
          <a:xfrm>
            <a:off x="442914"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900E301F-8FFC-4AD1-8E48-394B82F6FE17}"/>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5AC23ACA-0862-46C9-836B-4F32740751F1}"/>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63A7E069-38F8-4E88-B6EF-63C61BEB977D}"/>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476B0966-2B13-49D4-868D-4463BD1231CC}" type="slidenum">
              <a:rPr lang="en-GB" smtClean="0"/>
              <a:pPr/>
              <a:t>‹#›</a:t>
            </a:fld>
            <a:endParaRPr lang="en-GB"/>
          </a:p>
        </p:txBody>
      </p:sp>
    </p:spTree>
    <p:extLst>
      <p:ext uri="{BB962C8B-B14F-4D97-AF65-F5344CB8AC3E}">
        <p14:creationId xmlns:p14="http://schemas.microsoft.com/office/powerpoint/2010/main" val="2285660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p:txBody>
          <a:bodyPr/>
          <a:lstStyle>
            <a:lvl1pPr>
              <a:defRPr>
                <a:solidFill>
                  <a:schemeClr val="tx1"/>
                </a:solidFill>
              </a:defRPr>
            </a:lvl1pPr>
          </a:lstStyle>
          <a:p>
            <a:r>
              <a:rPr lang="en-GB" dirty="0"/>
              <a:t>[Slide title]</a:t>
            </a:r>
          </a:p>
        </p:txBody>
      </p:sp>
      <p:sp>
        <p:nvSpPr>
          <p:cNvPr id="3" name="Content Placeholder 2"/>
          <p:cNvSpPr>
            <a:spLocks noGrp="1"/>
          </p:cNvSpPr>
          <p:nvPr>
            <p:ph idx="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C9952081-3893-49C8-BF59-D7B6A7DCAD24}"/>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11EB6721-FD08-450A-A00B-0DF34711A0D6}"/>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D30516EB-868B-473B-877C-C757414D46B4}"/>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6C12174D-8EFC-4793-BC6A-180F26695D92}" type="slidenum">
              <a:rPr lang="en-GB" smtClean="0"/>
              <a:pPr/>
              <a:t>‹#›</a:t>
            </a:fld>
            <a:endParaRPr lang="en-GB"/>
          </a:p>
        </p:txBody>
      </p:sp>
    </p:spTree>
    <p:extLst>
      <p:ext uri="{BB962C8B-B14F-4D97-AF65-F5344CB8AC3E}">
        <p14:creationId xmlns:p14="http://schemas.microsoft.com/office/powerpoint/2010/main" val="156263984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sz="half" idx="1"/>
          </p:nvPr>
        </p:nvSpPr>
        <p:spPr>
          <a:xfrm>
            <a:off x="442913" y="2103438"/>
            <a:ext cx="5473700" cy="40687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6275388" y="2103438"/>
            <a:ext cx="54737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B86B6CF4-327A-469F-8388-623A30FB550C}"/>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ADEFD3AD-053E-4AFB-BD8B-47967A1B76D7}"/>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7" name="Slide Number Placeholder 6">
            <a:extLst>
              <a:ext uri="{FF2B5EF4-FFF2-40B4-BE49-F238E27FC236}">
                <a16:creationId xmlns:a16="http://schemas.microsoft.com/office/drawing/2014/main" id="{5B4F0149-C31F-49B9-A0A5-AE3CDE75E1CB}"/>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578BED65-49C2-4B7F-BD05-DD9C007A3CF2}" type="slidenum">
              <a:rPr lang="en-GB" smtClean="0"/>
              <a:pPr/>
              <a:t>‹#›</a:t>
            </a:fld>
            <a:endParaRPr lang="en-GB"/>
          </a:p>
        </p:txBody>
      </p:sp>
    </p:spTree>
    <p:extLst>
      <p:ext uri="{BB962C8B-B14F-4D97-AF65-F5344CB8AC3E}">
        <p14:creationId xmlns:p14="http://schemas.microsoft.com/office/powerpoint/2010/main" val="782232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sz="half" idx="1"/>
          </p:nvPr>
        </p:nvSpPr>
        <p:spPr>
          <a:xfrm>
            <a:off x="442913" y="2103438"/>
            <a:ext cx="5473700" cy="4068761"/>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6275388" y="2103437"/>
            <a:ext cx="5473699" cy="4068761"/>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5041DCD8-C53D-477A-BB69-591CA6773C58}"/>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75500CFB-EA13-45EE-B46D-71E6F7873F1D}"/>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0519E691-C2E2-41D9-BB65-194ACEB23DDC}"/>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0D6CB693-8B4F-4E3B-A45F-8FB052A15E45}" type="slidenum">
              <a:rPr lang="en-GB" smtClean="0"/>
              <a:pPr/>
              <a:t>‹#›</a:t>
            </a:fld>
            <a:endParaRPr lang="en-GB"/>
          </a:p>
        </p:txBody>
      </p:sp>
    </p:spTree>
    <p:extLst>
      <p:ext uri="{BB962C8B-B14F-4D97-AF65-F5344CB8AC3E}">
        <p14:creationId xmlns:p14="http://schemas.microsoft.com/office/powerpoint/2010/main" val="2706647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5317807" cy="1387275"/>
          </a:xfrm>
        </p:spPr>
        <p:txBody>
          <a:bodyPr/>
          <a:lstStyle>
            <a:lvl1pPr>
              <a:defRPr/>
            </a:lvl1pPr>
          </a:lstStyle>
          <a:p>
            <a:r>
              <a:rPr lang="en-GB" dirty="0"/>
              <a:t>[Slide title]</a:t>
            </a:r>
          </a:p>
        </p:txBody>
      </p:sp>
      <p:sp>
        <p:nvSpPr>
          <p:cNvPr id="3" name="Content Placeholder 2"/>
          <p:cNvSpPr>
            <a:spLocks noGrp="1"/>
          </p:cNvSpPr>
          <p:nvPr>
            <p:ph sz="half" idx="1"/>
          </p:nvPr>
        </p:nvSpPr>
        <p:spPr>
          <a:xfrm>
            <a:off x="442913" y="2103438"/>
            <a:ext cx="5317807" cy="4068761"/>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Picture Placeholder 2">
            <a:extLst>
              <a:ext uri="{FF2B5EF4-FFF2-40B4-BE49-F238E27FC236}">
                <a16:creationId xmlns:a16="http://schemas.microsoft.com/office/drawing/2014/main" id="{2BED7AA0-17C2-48FB-ABC4-C692036AAF8C}"/>
              </a:ext>
            </a:extLst>
          </p:cNvPr>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4" name="Date Placeholder 3">
            <a:extLst>
              <a:ext uri="{FF2B5EF4-FFF2-40B4-BE49-F238E27FC236}">
                <a16:creationId xmlns:a16="http://schemas.microsoft.com/office/drawing/2014/main" id="{1857197A-1FDE-47F0-8742-B9268B9139D3}"/>
              </a:ext>
            </a:extLst>
          </p:cNvPr>
          <p:cNvSpPr>
            <a:spLocks noGrp="1"/>
          </p:cNvSpPr>
          <p:nvPr>
            <p:ph type="dt" sz="half" idx="14"/>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6B1852CC-FF82-4685-9921-6202CEE6F971}"/>
              </a:ext>
            </a:extLst>
          </p:cNvPr>
          <p:cNvSpPr>
            <a:spLocks noGrp="1"/>
          </p:cNvSpPr>
          <p:nvPr>
            <p:ph type="ftr" sz="quarter" idx="15"/>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24D05934-79E2-44A8-B45F-354F4DEDCF41}"/>
              </a:ext>
            </a:extLst>
          </p:cNvPr>
          <p:cNvSpPr>
            <a:spLocks noGrp="1"/>
          </p:cNvSpPr>
          <p:nvPr>
            <p:ph type="sldNum" sz="quarter" idx="16"/>
          </p:nvPr>
        </p:nvSpPr>
        <p:spPr>
          <a:xfrm>
            <a:off x="9984296" y="6492240"/>
            <a:ext cx="1764792" cy="137160"/>
          </a:xfrm>
        </p:spPr>
        <p:txBody>
          <a:bodyPr vert="horz" lIns="0" tIns="0" rIns="0" bIns="0" rtlCol="0" anchor="b" anchorCtr="0">
            <a:noAutofit/>
          </a:bodyPr>
          <a:lstStyle>
            <a:lvl1pPr algn="r">
              <a:defRPr lang="en-GB" smtClean="0"/>
            </a:lvl1pPr>
          </a:lstStyle>
          <a:p>
            <a:fld id="{3868406D-61E5-414B-A581-4DC1137D4213}" type="slidenum">
              <a:rPr lang="en-GB" smtClean="0"/>
              <a:pPr/>
              <a:t>‹#›</a:t>
            </a:fld>
            <a:endParaRPr lang="en-GB"/>
          </a:p>
        </p:txBody>
      </p:sp>
    </p:spTree>
    <p:extLst>
      <p:ext uri="{BB962C8B-B14F-4D97-AF65-F5344CB8AC3E}">
        <p14:creationId xmlns:p14="http://schemas.microsoft.com/office/powerpoint/2010/main" val="1812297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42914" y="430514"/>
            <a:ext cx="5317806" cy="502920"/>
          </a:xfrm>
        </p:spPr>
        <p:txBody>
          <a:bodyPr/>
          <a:lstStyle>
            <a:lvl1pPr>
              <a:defRPr/>
            </a:lvl1pPr>
          </a:lstStyle>
          <a:p>
            <a:r>
              <a:rPr lang="en-GB" dirty="0"/>
              <a:t>[Slide title]</a:t>
            </a:r>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sz="half" idx="1"/>
          </p:nvPr>
        </p:nvSpPr>
        <p:spPr>
          <a:xfrm>
            <a:off x="442913" y="2103438"/>
            <a:ext cx="5317807"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9" name="Picture Placeholder 2"/>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2" name="Date Placeholder 1">
            <a:extLst>
              <a:ext uri="{FF2B5EF4-FFF2-40B4-BE49-F238E27FC236}">
                <a16:creationId xmlns:a16="http://schemas.microsoft.com/office/drawing/2014/main" id="{31EE0613-2F97-4E4C-A9A3-CC55CF33E558}"/>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94F52654-ECBD-4F38-8843-3FD4A2A33CC6}"/>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E4D07A87-C21B-4CBC-8F55-BA7F444BAB79}"/>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5BD32F66-7F49-4D41-A88E-34E8FD7082A8}" type="slidenum">
              <a:rPr lang="en-GB" smtClean="0"/>
              <a:pPr/>
              <a:t>‹#›</a:t>
            </a:fld>
            <a:endParaRPr lang="en-GB"/>
          </a:p>
        </p:txBody>
      </p:sp>
    </p:spTree>
    <p:extLst>
      <p:ext uri="{BB962C8B-B14F-4D97-AF65-F5344CB8AC3E}">
        <p14:creationId xmlns:p14="http://schemas.microsoft.com/office/powerpoint/2010/main" val="3662788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sz="half" idx="1"/>
          </p:nvPr>
        </p:nvSpPr>
        <p:spPr>
          <a:xfrm>
            <a:off x="442913"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4332288"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2" name="Content Placeholder 4"/>
          <p:cNvSpPr>
            <a:spLocks noGrp="1"/>
          </p:cNvSpPr>
          <p:nvPr>
            <p:ph sz="half" idx="13"/>
          </p:nvPr>
        </p:nvSpPr>
        <p:spPr>
          <a:xfrm>
            <a:off x="8220076"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E89D4838-730B-4042-BAD6-094660DE74F5}"/>
              </a:ext>
            </a:extLst>
          </p:cNvPr>
          <p:cNvSpPr>
            <a:spLocks noGrp="1"/>
          </p:cNvSpPr>
          <p:nvPr>
            <p:ph type="dt" sz="half" idx="14"/>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789657E9-491F-474D-BA17-3B8F002A9090}"/>
              </a:ext>
            </a:extLst>
          </p:cNvPr>
          <p:cNvSpPr>
            <a:spLocks noGrp="1"/>
          </p:cNvSpPr>
          <p:nvPr>
            <p:ph type="ftr" sz="quarter" idx="15"/>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7" name="Slide Number Placeholder 6">
            <a:extLst>
              <a:ext uri="{FF2B5EF4-FFF2-40B4-BE49-F238E27FC236}">
                <a16:creationId xmlns:a16="http://schemas.microsoft.com/office/drawing/2014/main" id="{88D4B2DD-20D7-4DDE-BD45-D58E75751BEB}"/>
              </a:ext>
            </a:extLst>
          </p:cNvPr>
          <p:cNvSpPr>
            <a:spLocks noGrp="1"/>
          </p:cNvSpPr>
          <p:nvPr>
            <p:ph type="sldNum" sz="quarter" idx="16"/>
          </p:nvPr>
        </p:nvSpPr>
        <p:spPr>
          <a:xfrm>
            <a:off x="9984296" y="6492240"/>
            <a:ext cx="1764792" cy="137160"/>
          </a:xfrm>
        </p:spPr>
        <p:txBody>
          <a:bodyPr vert="horz" lIns="0" tIns="0" rIns="0" bIns="0" rtlCol="0" anchor="b" anchorCtr="0">
            <a:noAutofit/>
          </a:bodyPr>
          <a:lstStyle>
            <a:lvl1pPr algn="r">
              <a:defRPr lang="en-GB" smtClean="0"/>
            </a:lvl1pPr>
          </a:lstStyle>
          <a:p>
            <a:fld id="{A4898611-BEA2-4F92-82F6-CCBADE011B7C}" type="slidenum">
              <a:rPr lang="en-GB" smtClean="0"/>
              <a:pPr/>
              <a:t>‹#›</a:t>
            </a:fld>
            <a:endParaRPr lang="en-GB"/>
          </a:p>
        </p:txBody>
      </p:sp>
    </p:spTree>
    <p:extLst>
      <p:ext uri="{BB962C8B-B14F-4D97-AF65-F5344CB8AC3E}">
        <p14:creationId xmlns:p14="http://schemas.microsoft.com/office/powerpoint/2010/main" val="343275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02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sz="half" idx="1"/>
          </p:nvPr>
        </p:nvSpPr>
        <p:spPr>
          <a:xfrm>
            <a:off x="442913" y="2103439"/>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4332288" y="2103439"/>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2" name="Content Placeholder 4"/>
          <p:cNvSpPr>
            <a:spLocks noGrp="1"/>
          </p:cNvSpPr>
          <p:nvPr>
            <p:ph sz="half" idx="13"/>
          </p:nvPr>
        </p:nvSpPr>
        <p:spPr>
          <a:xfrm>
            <a:off x="8220076" y="2103439"/>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FD91E290-7918-431D-B915-C721EB1F9E1C}"/>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FE78B9F0-78C9-4DA2-9B96-E093BD567F63}"/>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8395DE7B-74BD-4C9E-97B0-F98860A58595}"/>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95384D83-881F-453F-8429-D1DD2353F56A}" type="slidenum">
              <a:rPr lang="en-GB" smtClean="0"/>
              <a:pPr/>
              <a:t>‹#›</a:t>
            </a:fld>
            <a:endParaRPr lang="en-GB"/>
          </a:p>
        </p:txBody>
      </p:sp>
    </p:spTree>
    <p:extLst>
      <p:ext uri="{BB962C8B-B14F-4D97-AF65-F5344CB8AC3E}">
        <p14:creationId xmlns:p14="http://schemas.microsoft.com/office/powerpoint/2010/main" val="2033961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sz="half" idx="1"/>
          </p:nvPr>
        </p:nvSpPr>
        <p:spPr>
          <a:xfrm>
            <a:off x="44291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336061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6" name="Content Placeholder 4"/>
          <p:cNvSpPr>
            <a:spLocks noGrp="1"/>
          </p:cNvSpPr>
          <p:nvPr>
            <p:ph sz="half" idx="13"/>
          </p:nvPr>
        </p:nvSpPr>
        <p:spPr>
          <a:xfrm>
            <a:off x="6275388"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Content Placeholder 5"/>
          <p:cNvSpPr>
            <a:spLocks noGrp="1"/>
          </p:cNvSpPr>
          <p:nvPr>
            <p:ph sz="half" idx="14"/>
          </p:nvPr>
        </p:nvSpPr>
        <p:spPr>
          <a:xfrm>
            <a:off x="919016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DDE5F5A0-DF6D-4F58-8262-008E1E59FB5C}"/>
              </a:ext>
            </a:extLst>
          </p:cNvPr>
          <p:cNvSpPr>
            <a:spLocks noGrp="1"/>
          </p:cNvSpPr>
          <p:nvPr>
            <p:ph type="dt" sz="half" idx="1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8EF87441-ABD4-4BE5-97E5-49664BE6CA23}"/>
              </a:ext>
            </a:extLst>
          </p:cNvPr>
          <p:cNvSpPr>
            <a:spLocks noGrp="1"/>
          </p:cNvSpPr>
          <p:nvPr>
            <p:ph type="ftr" sz="quarter" idx="1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52E81649-B65D-46C9-8755-264B5930A856}"/>
              </a:ext>
            </a:extLst>
          </p:cNvPr>
          <p:cNvSpPr>
            <a:spLocks noGrp="1"/>
          </p:cNvSpPr>
          <p:nvPr>
            <p:ph type="sldNum" sz="quarter" idx="17"/>
          </p:nvPr>
        </p:nvSpPr>
        <p:spPr>
          <a:xfrm>
            <a:off x="9984296" y="6492240"/>
            <a:ext cx="1764792" cy="137160"/>
          </a:xfrm>
        </p:spPr>
        <p:txBody>
          <a:bodyPr vert="horz" lIns="0" tIns="0" rIns="0" bIns="0" rtlCol="0" anchor="b" anchorCtr="0">
            <a:noAutofit/>
          </a:bodyPr>
          <a:lstStyle>
            <a:lvl1pPr algn="r">
              <a:defRPr lang="en-GB" smtClean="0"/>
            </a:lvl1pPr>
          </a:lstStyle>
          <a:p>
            <a:fld id="{9ED9845B-5C4E-4315-82F4-0D8FBA6D92E6}" type="slidenum">
              <a:rPr lang="en-GB" smtClean="0"/>
              <a:pPr/>
              <a:t>‹#›</a:t>
            </a:fld>
            <a:endParaRPr lang="en-GB"/>
          </a:p>
        </p:txBody>
      </p:sp>
    </p:spTree>
    <p:extLst>
      <p:ext uri="{BB962C8B-B14F-4D97-AF65-F5344CB8AC3E}">
        <p14:creationId xmlns:p14="http://schemas.microsoft.com/office/powerpoint/2010/main" val="4118726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sz="half" idx="1"/>
          </p:nvPr>
        </p:nvSpPr>
        <p:spPr>
          <a:xfrm>
            <a:off x="44291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Content Placeholder 3"/>
          <p:cNvSpPr>
            <a:spLocks noGrp="1"/>
          </p:cNvSpPr>
          <p:nvPr>
            <p:ph sz="half" idx="2"/>
          </p:nvPr>
        </p:nvSpPr>
        <p:spPr>
          <a:xfrm>
            <a:off x="336061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6" name="Content Placeholder 4"/>
          <p:cNvSpPr>
            <a:spLocks noGrp="1"/>
          </p:cNvSpPr>
          <p:nvPr>
            <p:ph sz="half" idx="13"/>
          </p:nvPr>
        </p:nvSpPr>
        <p:spPr>
          <a:xfrm>
            <a:off x="6275388"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Content Placeholder 5"/>
          <p:cNvSpPr>
            <a:spLocks noGrp="1"/>
          </p:cNvSpPr>
          <p:nvPr>
            <p:ph sz="half" idx="14"/>
          </p:nvPr>
        </p:nvSpPr>
        <p:spPr>
          <a:xfrm>
            <a:off x="9190163" y="2103438"/>
            <a:ext cx="2556000"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2247636C-1C01-471B-88F1-7075840E30F3}"/>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D4B7FDB6-3A13-432D-8627-B7161C35FE2A}"/>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5091FA97-510C-4C88-BAFC-15B6C41E5FB7}"/>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7DAC82E6-F200-4BC6-A1E0-361EE401EAE8}" type="slidenum">
              <a:rPr lang="en-GB" smtClean="0"/>
              <a:pPr/>
              <a:t>‹#›</a:t>
            </a:fld>
            <a:endParaRPr lang="en-GB"/>
          </a:p>
        </p:txBody>
      </p:sp>
    </p:spTree>
    <p:extLst>
      <p:ext uri="{BB962C8B-B14F-4D97-AF65-F5344CB8AC3E}">
        <p14:creationId xmlns:p14="http://schemas.microsoft.com/office/powerpoint/2010/main" val="4212662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sz="half" idx="1"/>
          </p:nvPr>
        </p:nvSpPr>
        <p:spPr>
          <a:xfrm>
            <a:off x="442913"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2777045"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4"/>
          <p:cNvSpPr>
            <a:spLocks noGrp="1"/>
          </p:cNvSpPr>
          <p:nvPr>
            <p:ph sz="half" idx="13"/>
          </p:nvPr>
        </p:nvSpPr>
        <p:spPr>
          <a:xfrm>
            <a:off x="5111177"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5"/>
          <p:cNvSpPr>
            <a:spLocks noGrp="1"/>
          </p:cNvSpPr>
          <p:nvPr>
            <p:ph sz="half" idx="14"/>
          </p:nvPr>
        </p:nvSpPr>
        <p:spPr>
          <a:xfrm>
            <a:off x="7445309"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6"/>
          <p:cNvSpPr>
            <a:spLocks noGrp="1"/>
          </p:cNvSpPr>
          <p:nvPr>
            <p:ph sz="half" idx="15"/>
          </p:nvPr>
        </p:nvSpPr>
        <p:spPr>
          <a:xfrm>
            <a:off x="9779443"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Date Placeholder 1">
            <a:extLst>
              <a:ext uri="{FF2B5EF4-FFF2-40B4-BE49-F238E27FC236}">
                <a16:creationId xmlns:a16="http://schemas.microsoft.com/office/drawing/2014/main" id="{76004BB7-3EE8-41D1-9281-27D288235B0E}"/>
              </a:ext>
            </a:extLst>
          </p:cNvPr>
          <p:cNvSpPr>
            <a:spLocks noGrp="1"/>
          </p:cNvSpPr>
          <p:nvPr>
            <p:ph type="dt" sz="half" idx="16"/>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A3B04B23-AA28-426D-ACF6-709190622272}"/>
              </a:ext>
            </a:extLst>
          </p:cNvPr>
          <p:cNvSpPr>
            <a:spLocks noGrp="1"/>
          </p:cNvSpPr>
          <p:nvPr>
            <p:ph type="ftr" sz="quarter" idx="17"/>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58968B3B-C5AA-44A2-BCA0-C71C05670216}"/>
              </a:ext>
            </a:extLst>
          </p:cNvPr>
          <p:cNvSpPr>
            <a:spLocks noGrp="1"/>
          </p:cNvSpPr>
          <p:nvPr>
            <p:ph type="sldNum" sz="quarter" idx="18"/>
          </p:nvPr>
        </p:nvSpPr>
        <p:spPr>
          <a:xfrm>
            <a:off x="9984296" y="6492240"/>
            <a:ext cx="1764792" cy="137160"/>
          </a:xfrm>
        </p:spPr>
        <p:txBody>
          <a:bodyPr vert="horz" lIns="0" tIns="0" rIns="0" bIns="0" rtlCol="0" anchor="b" anchorCtr="0">
            <a:noAutofit/>
          </a:bodyPr>
          <a:lstStyle>
            <a:lvl1pPr algn="r">
              <a:defRPr lang="en-GB" smtClean="0"/>
            </a:lvl1pPr>
          </a:lstStyle>
          <a:p>
            <a:fld id="{1A75160D-4E11-416C-9E7D-128A7B6014F7}" type="slidenum">
              <a:rPr lang="en-GB" smtClean="0"/>
              <a:pPr/>
              <a:t>‹#›</a:t>
            </a:fld>
            <a:endParaRPr lang="en-GB"/>
          </a:p>
        </p:txBody>
      </p:sp>
    </p:spTree>
    <p:extLst>
      <p:ext uri="{BB962C8B-B14F-4D97-AF65-F5344CB8AC3E}">
        <p14:creationId xmlns:p14="http://schemas.microsoft.com/office/powerpoint/2010/main" val="958914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sz="half" idx="1"/>
          </p:nvPr>
        </p:nvSpPr>
        <p:spPr>
          <a:xfrm>
            <a:off x="442913"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2777045"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4"/>
          <p:cNvSpPr>
            <a:spLocks noGrp="1"/>
          </p:cNvSpPr>
          <p:nvPr>
            <p:ph sz="half" idx="13"/>
          </p:nvPr>
        </p:nvSpPr>
        <p:spPr>
          <a:xfrm>
            <a:off x="5111177"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5"/>
          <p:cNvSpPr>
            <a:spLocks noGrp="1"/>
          </p:cNvSpPr>
          <p:nvPr>
            <p:ph sz="half" idx="14"/>
          </p:nvPr>
        </p:nvSpPr>
        <p:spPr>
          <a:xfrm>
            <a:off x="7445309"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6"/>
          <p:cNvSpPr>
            <a:spLocks noGrp="1"/>
          </p:cNvSpPr>
          <p:nvPr>
            <p:ph sz="half" idx="15"/>
          </p:nvPr>
        </p:nvSpPr>
        <p:spPr>
          <a:xfrm>
            <a:off x="9779443" y="2103438"/>
            <a:ext cx="1972800" cy="40687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Date Placeholder 1">
            <a:extLst>
              <a:ext uri="{FF2B5EF4-FFF2-40B4-BE49-F238E27FC236}">
                <a16:creationId xmlns:a16="http://schemas.microsoft.com/office/drawing/2014/main" id="{1C483F53-2D43-4EE8-8DF7-4EAFC7902D7A}"/>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5" name="Footer Placeholder 4">
            <a:extLst>
              <a:ext uri="{FF2B5EF4-FFF2-40B4-BE49-F238E27FC236}">
                <a16:creationId xmlns:a16="http://schemas.microsoft.com/office/drawing/2014/main" id="{2F661519-9D1D-43C7-9FAD-F57EC549F7FF}"/>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540B5959-21B8-4E14-A1D1-316DEEF4B4C7}"/>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744802F5-D5F4-4657-9EAB-FBDB8BCE4CAE}" type="slidenum">
              <a:rPr lang="en-GB" smtClean="0"/>
              <a:pPr/>
              <a:t>‹#›</a:t>
            </a:fld>
            <a:endParaRPr lang="en-GB"/>
          </a:p>
        </p:txBody>
      </p:sp>
    </p:spTree>
    <p:extLst>
      <p:ext uri="{BB962C8B-B14F-4D97-AF65-F5344CB8AC3E}">
        <p14:creationId xmlns:p14="http://schemas.microsoft.com/office/powerpoint/2010/main" val="1938667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10" name="Picture Placeholder 2"/>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6" name="Picture Placeholder 3"/>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8" name="Picture Placeholder 4"/>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7" name="Content Placeholder 2">
            <a:extLst>
              <a:ext uri="{FF2B5EF4-FFF2-40B4-BE49-F238E27FC236}">
                <a16:creationId xmlns:a16="http://schemas.microsoft.com/office/drawing/2014/main" id="{CF36C29E-E542-4CF8-8350-7B2993AB9F11}"/>
              </a:ext>
            </a:extLst>
          </p:cNvPr>
          <p:cNvSpPr>
            <a:spLocks noGrp="1"/>
          </p:cNvSpPr>
          <p:nvPr>
            <p:ph sz="quarter" idx="20"/>
          </p:nvPr>
        </p:nvSpPr>
        <p:spPr>
          <a:xfrm>
            <a:off x="442913"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3" name="Content Placeholder 3">
            <a:extLst>
              <a:ext uri="{FF2B5EF4-FFF2-40B4-BE49-F238E27FC236}">
                <a16:creationId xmlns:a16="http://schemas.microsoft.com/office/drawing/2014/main" id="{5E49564D-E876-4F96-AA36-94443DF6A6B4}"/>
              </a:ext>
            </a:extLst>
          </p:cNvPr>
          <p:cNvSpPr>
            <a:spLocks noGrp="1"/>
          </p:cNvSpPr>
          <p:nvPr>
            <p:ph sz="quarter" idx="21"/>
          </p:nvPr>
        </p:nvSpPr>
        <p:spPr>
          <a:xfrm>
            <a:off x="4331495"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4" name="Content Placeholder 4">
            <a:extLst>
              <a:ext uri="{FF2B5EF4-FFF2-40B4-BE49-F238E27FC236}">
                <a16:creationId xmlns:a16="http://schemas.microsoft.com/office/drawing/2014/main" id="{D1C35B22-67CB-4342-8F23-814ABE95E981}"/>
              </a:ext>
            </a:extLst>
          </p:cNvPr>
          <p:cNvSpPr>
            <a:spLocks noGrp="1"/>
          </p:cNvSpPr>
          <p:nvPr>
            <p:ph sz="quarter" idx="22"/>
          </p:nvPr>
        </p:nvSpPr>
        <p:spPr>
          <a:xfrm>
            <a:off x="8220076"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 name="Date Placeholder 1">
            <a:extLst>
              <a:ext uri="{FF2B5EF4-FFF2-40B4-BE49-F238E27FC236}">
                <a16:creationId xmlns:a16="http://schemas.microsoft.com/office/drawing/2014/main" id="{F921EA7E-6C7F-4284-BEF6-FFF323A04A03}"/>
              </a:ext>
            </a:extLst>
          </p:cNvPr>
          <p:cNvSpPr>
            <a:spLocks noGrp="1"/>
          </p:cNvSpPr>
          <p:nvPr>
            <p:ph type="dt" sz="half" idx="23"/>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5E8054B6-9F68-4796-B027-607895AE8B48}"/>
              </a:ext>
            </a:extLst>
          </p:cNvPr>
          <p:cNvSpPr>
            <a:spLocks noGrp="1"/>
          </p:cNvSpPr>
          <p:nvPr>
            <p:ph type="ftr" sz="quarter" idx="24"/>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6C6519B9-60A4-4C69-8EEC-09C1C0F046EB}"/>
              </a:ext>
            </a:extLst>
          </p:cNvPr>
          <p:cNvSpPr>
            <a:spLocks noGrp="1"/>
          </p:cNvSpPr>
          <p:nvPr>
            <p:ph type="sldNum" sz="quarter" idx="25"/>
          </p:nvPr>
        </p:nvSpPr>
        <p:spPr>
          <a:xfrm>
            <a:off x="9984296" y="6492240"/>
            <a:ext cx="1764792" cy="137160"/>
          </a:xfrm>
        </p:spPr>
        <p:txBody>
          <a:bodyPr vert="horz" lIns="0" tIns="0" rIns="0" bIns="0" rtlCol="0" anchor="b" anchorCtr="0">
            <a:noAutofit/>
          </a:bodyPr>
          <a:lstStyle>
            <a:lvl1pPr algn="r">
              <a:defRPr lang="en-GB" smtClean="0"/>
            </a:lvl1pPr>
          </a:lstStyle>
          <a:p>
            <a:fld id="{2D71EDC8-F582-4F53-89BA-33B95FBAF9B4}" type="slidenum">
              <a:rPr lang="en-GB" smtClean="0"/>
              <a:pPr/>
              <a:t>‹#›</a:t>
            </a:fld>
            <a:endParaRPr lang="en-GB"/>
          </a:p>
        </p:txBody>
      </p:sp>
    </p:spTree>
    <p:extLst>
      <p:ext uri="{BB962C8B-B14F-4D97-AF65-F5344CB8AC3E}">
        <p14:creationId xmlns:p14="http://schemas.microsoft.com/office/powerpoint/2010/main" val="142096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10" name="Picture Placeholder 2"/>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6" name="Picture Placeholder 3"/>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8" name="Picture Placeholder 4"/>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25" name="Content Placeholder 2">
            <a:extLst>
              <a:ext uri="{FF2B5EF4-FFF2-40B4-BE49-F238E27FC236}">
                <a16:creationId xmlns:a16="http://schemas.microsoft.com/office/drawing/2014/main" id="{DF41A2FF-FB3D-4971-8B6D-3BD731DE5053}"/>
              </a:ext>
            </a:extLst>
          </p:cNvPr>
          <p:cNvSpPr>
            <a:spLocks noGrp="1"/>
          </p:cNvSpPr>
          <p:nvPr>
            <p:ph sz="quarter" idx="20"/>
          </p:nvPr>
        </p:nvSpPr>
        <p:spPr>
          <a:xfrm>
            <a:off x="442913"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6" name="Content Placeholder 3">
            <a:extLst>
              <a:ext uri="{FF2B5EF4-FFF2-40B4-BE49-F238E27FC236}">
                <a16:creationId xmlns:a16="http://schemas.microsoft.com/office/drawing/2014/main" id="{7662A741-222C-4F6F-9366-53AED64CAC17}"/>
              </a:ext>
            </a:extLst>
          </p:cNvPr>
          <p:cNvSpPr>
            <a:spLocks noGrp="1"/>
          </p:cNvSpPr>
          <p:nvPr>
            <p:ph sz="quarter" idx="21"/>
          </p:nvPr>
        </p:nvSpPr>
        <p:spPr>
          <a:xfrm>
            <a:off x="4331495"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7" name="Content Placeholder 4">
            <a:extLst>
              <a:ext uri="{FF2B5EF4-FFF2-40B4-BE49-F238E27FC236}">
                <a16:creationId xmlns:a16="http://schemas.microsoft.com/office/drawing/2014/main" id="{2C7502DD-886C-4B7F-ACDF-7765ADE3972C}"/>
              </a:ext>
            </a:extLst>
          </p:cNvPr>
          <p:cNvSpPr>
            <a:spLocks noGrp="1"/>
          </p:cNvSpPr>
          <p:nvPr>
            <p:ph sz="quarter" idx="22"/>
          </p:nvPr>
        </p:nvSpPr>
        <p:spPr>
          <a:xfrm>
            <a:off x="8220076" y="5280025"/>
            <a:ext cx="3529012" cy="892175"/>
          </a:xfrm>
        </p:spPr>
        <p:txBody>
          <a:bodyPr/>
          <a:lstStyle>
            <a:lvl1pPr>
              <a:defRPr sz="1200"/>
            </a:lvl1pPr>
            <a:lvl2pPr>
              <a:defRPr sz="1600"/>
            </a:lvl2pPr>
            <a:lvl3pPr marL="0" indent="0">
              <a:buNone/>
              <a:defRPr/>
            </a:lvl3pPr>
          </a:lstStyle>
          <a:p>
            <a:pPr lvl="0"/>
            <a:r>
              <a:rPr lang="en-GB"/>
              <a:t>Click to edit Master text styles</a:t>
            </a:r>
          </a:p>
          <a:p>
            <a:pPr lvl="1"/>
            <a:r>
              <a:rPr lang="en-GB"/>
              <a:t>Second level</a:t>
            </a:r>
            <a:endParaRPr lang="en-GB" dirty="0"/>
          </a:p>
        </p:txBody>
      </p:sp>
      <p:sp>
        <p:nvSpPr>
          <p:cNvPr id="2" name="Date Placeholder 1">
            <a:extLst>
              <a:ext uri="{FF2B5EF4-FFF2-40B4-BE49-F238E27FC236}">
                <a16:creationId xmlns:a16="http://schemas.microsoft.com/office/drawing/2014/main" id="{66BFA627-3657-4A2E-B4BE-92B9ED4B564A}"/>
              </a:ext>
            </a:extLst>
          </p:cNvPr>
          <p:cNvSpPr>
            <a:spLocks noGrp="1"/>
          </p:cNvSpPr>
          <p:nvPr>
            <p:ph type="dt" sz="half" idx="2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74268249-A1A8-4DB7-9452-3429934CD0A3}"/>
              </a:ext>
            </a:extLst>
          </p:cNvPr>
          <p:cNvSpPr>
            <a:spLocks noGrp="1"/>
          </p:cNvSpPr>
          <p:nvPr>
            <p:ph type="ftr" sz="quarter" idx="2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4" name="Slide Number Placeholder 3">
            <a:extLst>
              <a:ext uri="{FF2B5EF4-FFF2-40B4-BE49-F238E27FC236}">
                <a16:creationId xmlns:a16="http://schemas.microsoft.com/office/drawing/2014/main" id="{68DC1B40-6C77-4105-A154-7025BD9C72A3}"/>
              </a:ext>
            </a:extLst>
          </p:cNvPr>
          <p:cNvSpPr>
            <a:spLocks noGrp="1"/>
          </p:cNvSpPr>
          <p:nvPr>
            <p:ph type="sldNum" sz="quarter" idx="27"/>
          </p:nvPr>
        </p:nvSpPr>
        <p:spPr>
          <a:xfrm>
            <a:off x="9984296" y="6492240"/>
            <a:ext cx="1764792" cy="137160"/>
          </a:xfrm>
        </p:spPr>
        <p:txBody>
          <a:bodyPr vert="horz" lIns="0" tIns="0" rIns="0" bIns="0" rtlCol="0" anchor="b" anchorCtr="0">
            <a:noAutofit/>
          </a:bodyPr>
          <a:lstStyle>
            <a:lvl1pPr algn="r">
              <a:defRPr lang="en-GB" smtClean="0"/>
            </a:lvl1pPr>
          </a:lstStyle>
          <a:p>
            <a:fld id="{E1284FC4-A744-412C-AA99-2FF2CF2AA14E}" type="slidenum">
              <a:rPr lang="en-GB" smtClean="0"/>
              <a:pPr/>
              <a:t>‹#›</a:t>
            </a:fld>
            <a:endParaRPr lang="en-GB"/>
          </a:p>
        </p:txBody>
      </p:sp>
    </p:spTree>
    <p:extLst>
      <p:ext uri="{BB962C8B-B14F-4D97-AF65-F5344CB8AC3E}">
        <p14:creationId xmlns:p14="http://schemas.microsoft.com/office/powerpoint/2010/main" val="539889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20" name="Content Placeholder 2">
            <a:extLst>
              <a:ext uri="{FF2B5EF4-FFF2-40B4-BE49-F238E27FC236}">
                <a16:creationId xmlns:a16="http://schemas.microsoft.com/office/drawing/2014/main" id="{5647D158-444C-4C82-ACB0-9AB0A3521F0D}"/>
              </a:ext>
            </a:extLst>
          </p:cNvPr>
          <p:cNvSpPr>
            <a:spLocks noGrp="1"/>
          </p:cNvSpPr>
          <p:nvPr>
            <p:ph sz="quarter" idx="21"/>
          </p:nvPr>
        </p:nvSpPr>
        <p:spPr>
          <a:xfrm>
            <a:off x="447233"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1" name="Content Placeholder 3">
            <a:extLst>
              <a:ext uri="{FF2B5EF4-FFF2-40B4-BE49-F238E27FC236}">
                <a16:creationId xmlns:a16="http://schemas.microsoft.com/office/drawing/2014/main" id="{09E9185D-B5E2-42D8-B0BB-64A240642503}"/>
              </a:ext>
            </a:extLst>
          </p:cNvPr>
          <p:cNvSpPr>
            <a:spLocks noGrp="1"/>
          </p:cNvSpPr>
          <p:nvPr>
            <p:ph sz="quarter" idx="22"/>
          </p:nvPr>
        </p:nvSpPr>
        <p:spPr>
          <a:xfrm>
            <a:off x="3359638"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Content Placeholder 4">
            <a:extLst>
              <a:ext uri="{FF2B5EF4-FFF2-40B4-BE49-F238E27FC236}">
                <a16:creationId xmlns:a16="http://schemas.microsoft.com/office/drawing/2014/main" id="{4EDDB54A-2316-4869-8165-5986C6003418}"/>
              </a:ext>
            </a:extLst>
          </p:cNvPr>
          <p:cNvSpPr>
            <a:spLocks noGrp="1"/>
          </p:cNvSpPr>
          <p:nvPr>
            <p:ph sz="quarter" idx="23"/>
          </p:nvPr>
        </p:nvSpPr>
        <p:spPr>
          <a:xfrm>
            <a:off x="6276363"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3" name="Content Placeholder 5">
            <a:extLst>
              <a:ext uri="{FF2B5EF4-FFF2-40B4-BE49-F238E27FC236}">
                <a16:creationId xmlns:a16="http://schemas.microsoft.com/office/drawing/2014/main" id="{C944BFAA-989E-4744-AC4B-DF3B93FF7EF7}"/>
              </a:ext>
            </a:extLst>
          </p:cNvPr>
          <p:cNvSpPr>
            <a:spLocks noGrp="1"/>
          </p:cNvSpPr>
          <p:nvPr>
            <p:ph sz="quarter" idx="24"/>
          </p:nvPr>
        </p:nvSpPr>
        <p:spPr>
          <a:xfrm>
            <a:off x="9193088"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EA66CECD-8529-4EBE-BC58-C7F1A0988C0D}"/>
              </a:ext>
            </a:extLst>
          </p:cNvPr>
          <p:cNvSpPr>
            <a:spLocks noGrp="1"/>
          </p:cNvSpPr>
          <p:nvPr>
            <p:ph type="dt" sz="half" idx="2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5AED8348-F260-41D6-8F08-0CAA6E71D86B}"/>
              </a:ext>
            </a:extLst>
          </p:cNvPr>
          <p:cNvSpPr>
            <a:spLocks noGrp="1"/>
          </p:cNvSpPr>
          <p:nvPr>
            <p:ph type="ftr" sz="quarter" idx="2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5719E749-B0F0-40B6-9F7C-FEEAFA40DCB5}"/>
              </a:ext>
            </a:extLst>
          </p:cNvPr>
          <p:cNvSpPr>
            <a:spLocks noGrp="1"/>
          </p:cNvSpPr>
          <p:nvPr>
            <p:ph type="sldNum" sz="quarter" idx="27"/>
          </p:nvPr>
        </p:nvSpPr>
        <p:spPr>
          <a:xfrm>
            <a:off x="9984296" y="6492240"/>
            <a:ext cx="1764792" cy="137160"/>
          </a:xfrm>
        </p:spPr>
        <p:txBody>
          <a:bodyPr vert="horz" lIns="0" tIns="0" rIns="0" bIns="0" rtlCol="0" anchor="b" anchorCtr="0">
            <a:noAutofit/>
          </a:bodyPr>
          <a:lstStyle>
            <a:lvl1pPr algn="r">
              <a:defRPr lang="en-GB" smtClean="0"/>
            </a:lvl1pPr>
          </a:lstStyle>
          <a:p>
            <a:fld id="{36AB1FC0-12D4-4AD5-87DC-F927A0D2C1A7}" type="slidenum">
              <a:rPr lang="en-GB" smtClean="0"/>
              <a:pPr/>
              <a:t>‹#›</a:t>
            </a:fld>
            <a:endParaRPr lang="en-GB"/>
          </a:p>
        </p:txBody>
      </p:sp>
    </p:spTree>
    <p:extLst>
      <p:ext uri="{BB962C8B-B14F-4D97-AF65-F5344CB8AC3E}">
        <p14:creationId xmlns:p14="http://schemas.microsoft.com/office/powerpoint/2010/main" val="2310237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22" name="Content Placeholder 2">
            <a:extLst>
              <a:ext uri="{FF2B5EF4-FFF2-40B4-BE49-F238E27FC236}">
                <a16:creationId xmlns:a16="http://schemas.microsoft.com/office/drawing/2014/main" id="{14F44128-4414-43CF-8270-05DD5E559019}"/>
              </a:ext>
            </a:extLst>
          </p:cNvPr>
          <p:cNvSpPr>
            <a:spLocks noGrp="1"/>
          </p:cNvSpPr>
          <p:nvPr>
            <p:ph sz="quarter" idx="21"/>
          </p:nvPr>
        </p:nvSpPr>
        <p:spPr>
          <a:xfrm>
            <a:off x="447233"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3" name="Content Placeholder 3">
            <a:extLst>
              <a:ext uri="{FF2B5EF4-FFF2-40B4-BE49-F238E27FC236}">
                <a16:creationId xmlns:a16="http://schemas.microsoft.com/office/drawing/2014/main" id="{5550B7EC-9A89-4137-AC2C-8E055967FFC7}"/>
              </a:ext>
            </a:extLst>
          </p:cNvPr>
          <p:cNvSpPr>
            <a:spLocks noGrp="1"/>
          </p:cNvSpPr>
          <p:nvPr>
            <p:ph sz="quarter" idx="22"/>
          </p:nvPr>
        </p:nvSpPr>
        <p:spPr>
          <a:xfrm>
            <a:off x="3359638"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4" name="Content Placeholder 4">
            <a:extLst>
              <a:ext uri="{FF2B5EF4-FFF2-40B4-BE49-F238E27FC236}">
                <a16:creationId xmlns:a16="http://schemas.microsoft.com/office/drawing/2014/main" id="{CAE92F97-7ADC-46A9-8EB2-EF00E7B8C3B0}"/>
              </a:ext>
            </a:extLst>
          </p:cNvPr>
          <p:cNvSpPr>
            <a:spLocks noGrp="1"/>
          </p:cNvSpPr>
          <p:nvPr>
            <p:ph sz="quarter" idx="24"/>
          </p:nvPr>
        </p:nvSpPr>
        <p:spPr>
          <a:xfrm>
            <a:off x="6276363"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5" name="Content Placeholder 5">
            <a:extLst>
              <a:ext uri="{FF2B5EF4-FFF2-40B4-BE49-F238E27FC236}">
                <a16:creationId xmlns:a16="http://schemas.microsoft.com/office/drawing/2014/main" id="{F0AE013A-6661-47CF-A7AF-4541D1BE18D6}"/>
              </a:ext>
            </a:extLst>
          </p:cNvPr>
          <p:cNvSpPr>
            <a:spLocks noGrp="1"/>
          </p:cNvSpPr>
          <p:nvPr>
            <p:ph sz="quarter" idx="25"/>
          </p:nvPr>
        </p:nvSpPr>
        <p:spPr>
          <a:xfrm>
            <a:off x="9193088" y="3429000"/>
            <a:ext cx="2560320" cy="2743200"/>
          </a:xfrm>
        </p:spPr>
        <p:txBody>
          <a:bodyPr/>
          <a:lstStyle>
            <a:lvl1pPr>
              <a:defRPr sz="12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F598F8B4-69E5-4165-9323-8FAD3EE479EA}"/>
              </a:ext>
            </a:extLst>
          </p:cNvPr>
          <p:cNvSpPr>
            <a:spLocks noGrp="1"/>
          </p:cNvSpPr>
          <p:nvPr>
            <p:ph type="dt" sz="half" idx="26"/>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CDE38C58-3E2B-45F0-A3C6-34BEA1AC40AD}"/>
              </a:ext>
            </a:extLst>
          </p:cNvPr>
          <p:cNvSpPr>
            <a:spLocks noGrp="1"/>
          </p:cNvSpPr>
          <p:nvPr>
            <p:ph type="ftr" sz="quarter" idx="27"/>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4" name="Slide Number Placeholder 3">
            <a:extLst>
              <a:ext uri="{FF2B5EF4-FFF2-40B4-BE49-F238E27FC236}">
                <a16:creationId xmlns:a16="http://schemas.microsoft.com/office/drawing/2014/main" id="{27E80716-B9CE-456E-B44C-5AE09360B405}"/>
              </a:ext>
            </a:extLst>
          </p:cNvPr>
          <p:cNvSpPr>
            <a:spLocks noGrp="1"/>
          </p:cNvSpPr>
          <p:nvPr>
            <p:ph type="sldNum" sz="quarter" idx="28"/>
          </p:nvPr>
        </p:nvSpPr>
        <p:spPr>
          <a:xfrm>
            <a:off x="9984296" y="6492240"/>
            <a:ext cx="1764792" cy="137160"/>
          </a:xfrm>
        </p:spPr>
        <p:txBody>
          <a:bodyPr vert="horz" lIns="0" tIns="0" rIns="0" bIns="0" rtlCol="0" anchor="b" anchorCtr="0">
            <a:noAutofit/>
          </a:bodyPr>
          <a:lstStyle>
            <a:lvl1pPr algn="r">
              <a:defRPr lang="en-GB" smtClean="0"/>
            </a:lvl1pPr>
          </a:lstStyle>
          <a:p>
            <a:fld id="{A68D424D-5635-4E3C-A519-6C21DC92D853}" type="slidenum">
              <a:rPr lang="en-GB" smtClean="0"/>
              <a:pPr/>
              <a:t>‹#›</a:t>
            </a:fld>
            <a:endParaRPr lang="en-GB"/>
          </a:p>
        </p:txBody>
      </p:sp>
    </p:spTree>
    <p:extLst>
      <p:ext uri="{BB962C8B-B14F-4D97-AF65-F5344CB8AC3E}">
        <p14:creationId xmlns:p14="http://schemas.microsoft.com/office/powerpoint/2010/main" val="472045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10" name="Picture Placeholder 2"/>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6" name="Picture Placeholder 3"/>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8" name="Picture Placeholder 4"/>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14" name="Picture Placeholder 5"/>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30" name="Content Placeholder 2">
            <a:extLst>
              <a:ext uri="{FF2B5EF4-FFF2-40B4-BE49-F238E27FC236}">
                <a16:creationId xmlns:a16="http://schemas.microsoft.com/office/drawing/2014/main" id="{A7BDE18C-B6F5-4F07-92F2-88EB0F06DA80}"/>
              </a:ext>
            </a:extLst>
          </p:cNvPr>
          <p:cNvSpPr>
            <a:spLocks noGrp="1"/>
          </p:cNvSpPr>
          <p:nvPr>
            <p:ph sz="quarter" idx="22"/>
          </p:nvPr>
        </p:nvSpPr>
        <p:spPr>
          <a:xfrm>
            <a:off x="447233"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1" name="Content Placeholder 3">
            <a:extLst>
              <a:ext uri="{FF2B5EF4-FFF2-40B4-BE49-F238E27FC236}">
                <a16:creationId xmlns:a16="http://schemas.microsoft.com/office/drawing/2014/main" id="{EAB83E31-ADC6-4472-8BCC-A5123751071B}"/>
              </a:ext>
            </a:extLst>
          </p:cNvPr>
          <p:cNvSpPr>
            <a:spLocks noGrp="1"/>
          </p:cNvSpPr>
          <p:nvPr>
            <p:ph sz="quarter" idx="23"/>
          </p:nvPr>
        </p:nvSpPr>
        <p:spPr>
          <a:xfrm>
            <a:off x="3359638"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2" name="Content Placeholder 4">
            <a:extLst>
              <a:ext uri="{FF2B5EF4-FFF2-40B4-BE49-F238E27FC236}">
                <a16:creationId xmlns:a16="http://schemas.microsoft.com/office/drawing/2014/main" id="{2C9889D5-4B26-4E63-BD3D-E58AF8BFA96E}"/>
              </a:ext>
            </a:extLst>
          </p:cNvPr>
          <p:cNvSpPr>
            <a:spLocks noGrp="1"/>
          </p:cNvSpPr>
          <p:nvPr>
            <p:ph sz="quarter" idx="24"/>
          </p:nvPr>
        </p:nvSpPr>
        <p:spPr>
          <a:xfrm>
            <a:off x="6276363"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3" name="Content Placeholder 5">
            <a:extLst>
              <a:ext uri="{FF2B5EF4-FFF2-40B4-BE49-F238E27FC236}">
                <a16:creationId xmlns:a16="http://schemas.microsoft.com/office/drawing/2014/main" id="{D4154D0B-36B2-465C-8CF8-5F641F04607D}"/>
              </a:ext>
            </a:extLst>
          </p:cNvPr>
          <p:cNvSpPr>
            <a:spLocks noGrp="1"/>
          </p:cNvSpPr>
          <p:nvPr>
            <p:ph sz="quarter" idx="25"/>
          </p:nvPr>
        </p:nvSpPr>
        <p:spPr>
          <a:xfrm>
            <a:off x="9193088"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47CCAFA6-5678-475D-9BBD-065914AF1E3E}"/>
              </a:ext>
            </a:extLst>
          </p:cNvPr>
          <p:cNvSpPr>
            <a:spLocks noGrp="1"/>
          </p:cNvSpPr>
          <p:nvPr>
            <p:ph type="dt" sz="half" idx="26"/>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D6AE9A5F-E04D-416A-ABD8-5852492D3CA9}"/>
              </a:ext>
            </a:extLst>
          </p:cNvPr>
          <p:cNvSpPr>
            <a:spLocks noGrp="1"/>
          </p:cNvSpPr>
          <p:nvPr>
            <p:ph type="ftr" sz="quarter" idx="27"/>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C7974082-0C68-49CC-8D77-2295C18A7CE9}"/>
              </a:ext>
            </a:extLst>
          </p:cNvPr>
          <p:cNvSpPr>
            <a:spLocks noGrp="1"/>
          </p:cNvSpPr>
          <p:nvPr>
            <p:ph type="sldNum" sz="quarter" idx="28"/>
          </p:nvPr>
        </p:nvSpPr>
        <p:spPr>
          <a:xfrm>
            <a:off x="9984296" y="6492240"/>
            <a:ext cx="1764792" cy="137160"/>
          </a:xfrm>
        </p:spPr>
        <p:txBody>
          <a:bodyPr vert="horz" lIns="0" tIns="0" rIns="0" bIns="0" rtlCol="0" anchor="b" anchorCtr="0">
            <a:noAutofit/>
          </a:bodyPr>
          <a:lstStyle>
            <a:lvl1pPr algn="r">
              <a:defRPr lang="en-GB" smtClean="0"/>
            </a:lvl1pPr>
          </a:lstStyle>
          <a:p>
            <a:fld id="{0735156E-0F40-47FF-AAEC-081018205F24}" type="slidenum">
              <a:rPr lang="en-GB" smtClean="0"/>
              <a:pPr/>
              <a:t>‹#›</a:t>
            </a:fld>
            <a:endParaRPr lang="en-GB"/>
          </a:p>
        </p:txBody>
      </p:sp>
    </p:spTree>
    <p:extLst>
      <p:ext uri="{BB962C8B-B14F-4D97-AF65-F5344CB8AC3E}">
        <p14:creationId xmlns:p14="http://schemas.microsoft.com/office/powerpoint/2010/main" val="146332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80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28" name="Picture Placeholder 2">
            <a:extLst>
              <a:ext uri="{FF2B5EF4-FFF2-40B4-BE49-F238E27FC236}">
                <a16:creationId xmlns:a16="http://schemas.microsoft.com/office/drawing/2014/main" id="{136A12B2-03B5-4BC2-942B-CDF222899B39}"/>
              </a:ext>
            </a:extLst>
          </p:cNvPr>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29" name="Picture Placeholder 3">
            <a:extLst>
              <a:ext uri="{FF2B5EF4-FFF2-40B4-BE49-F238E27FC236}">
                <a16:creationId xmlns:a16="http://schemas.microsoft.com/office/drawing/2014/main" id="{19698F39-9E08-4628-9EAA-9DFB91AB41F4}"/>
              </a:ext>
            </a:extLst>
          </p:cNvPr>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30" name="Picture Placeholder 4">
            <a:extLst>
              <a:ext uri="{FF2B5EF4-FFF2-40B4-BE49-F238E27FC236}">
                <a16:creationId xmlns:a16="http://schemas.microsoft.com/office/drawing/2014/main" id="{19DD7D57-3E24-4739-9180-648AACAD80CD}"/>
              </a:ext>
            </a:extLst>
          </p:cNvPr>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31" name="Picture Placeholder 5">
            <a:extLst>
              <a:ext uri="{FF2B5EF4-FFF2-40B4-BE49-F238E27FC236}">
                <a16:creationId xmlns:a16="http://schemas.microsoft.com/office/drawing/2014/main" id="{C238DBFC-D359-4AE7-953F-513D1249339E}"/>
              </a:ext>
            </a:extLst>
          </p:cNvPr>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32" name="Content Placeholder 2">
            <a:extLst>
              <a:ext uri="{FF2B5EF4-FFF2-40B4-BE49-F238E27FC236}">
                <a16:creationId xmlns:a16="http://schemas.microsoft.com/office/drawing/2014/main" id="{F75EAC27-A3D9-42D2-B8B6-307439DE0C9C}"/>
              </a:ext>
            </a:extLst>
          </p:cNvPr>
          <p:cNvSpPr>
            <a:spLocks noGrp="1"/>
          </p:cNvSpPr>
          <p:nvPr>
            <p:ph sz="quarter" idx="22"/>
          </p:nvPr>
        </p:nvSpPr>
        <p:spPr>
          <a:xfrm>
            <a:off x="447233"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3" name="Content Placeholder 3">
            <a:extLst>
              <a:ext uri="{FF2B5EF4-FFF2-40B4-BE49-F238E27FC236}">
                <a16:creationId xmlns:a16="http://schemas.microsoft.com/office/drawing/2014/main" id="{8B897F92-3121-4E86-B159-DB3A78790D25}"/>
              </a:ext>
            </a:extLst>
          </p:cNvPr>
          <p:cNvSpPr>
            <a:spLocks noGrp="1"/>
          </p:cNvSpPr>
          <p:nvPr>
            <p:ph sz="quarter" idx="23"/>
          </p:nvPr>
        </p:nvSpPr>
        <p:spPr>
          <a:xfrm>
            <a:off x="3359638"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4" name="Content Placeholder 4">
            <a:extLst>
              <a:ext uri="{FF2B5EF4-FFF2-40B4-BE49-F238E27FC236}">
                <a16:creationId xmlns:a16="http://schemas.microsoft.com/office/drawing/2014/main" id="{91ECA7E9-EB6F-4C5F-9E75-057DD0429E43}"/>
              </a:ext>
            </a:extLst>
          </p:cNvPr>
          <p:cNvSpPr>
            <a:spLocks noGrp="1"/>
          </p:cNvSpPr>
          <p:nvPr>
            <p:ph sz="quarter" idx="24"/>
          </p:nvPr>
        </p:nvSpPr>
        <p:spPr>
          <a:xfrm>
            <a:off x="6276363"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5" name="Content Placeholder 5">
            <a:extLst>
              <a:ext uri="{FF2B5EF4-FFF2-40B4-BE49-F238E27FC236}">
                <a16:creationId xmlns:a16="http://schemas.microsoft.com/office/drawing/2014/main" id="{364D15F8-8EEC-45CD-98E7-4DEE5949D11A}"/>
              </a:ext>
            </a:extLst>
          </p:cNvPr>
          <p:cNvSpPr>
            <a:spLocks noGrp="1"/>
          </p:cNvSpPr>
          <p:nvPr>
            <p:ph sz="quarter" idx="25"/>
          </p:nvPr>
        </p:nvSpPr>
        <p:spPr>
          <a:xfrm>
            <a:off x="9193088" y="3657600"/>
            <a:ext cx="2560320" cy="2514600"/>
          </a:xfrm>
        </p:spPr>
        <p:txBody>
          <a:bodyPr/>
          <a:lstStyle>
            <a:lvl1pPr>
              <a:defRPr sz="1600"/>
            </a:lvl1pPr>
            <a:lvl2pPr>
              <a:defRPr sz="1600"/>
            </a:lvl2pPr>
            <a:lvl3pPr marL="0" indent="0">
              <a:buNone/>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e Placeholder 1">
            <a:extLst>
              <a:ext uri="{FF2B5EF4-FFF2-40B4-BE49-F238E27FC236}">
                <a16:creationId xmlns:a16="http://schemas.microsoft.com/office/drawing/2014/main" id="{66EFAE4D-9FE7-4454-81A8-B24487B736C2}"/>
              </a:ext>
            </a:extLst>
          </p:cNvPr>
          <p:cNvSpPr>
            <a:spLocks noGrp="1"/>
          </p:cNvSpPr>
          <p:nvPr>
            <p:ph type="dt" sz="half" idx="2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A62BF40E-6B8D-45AC-B84E-94DB77220718}"/>
              </a:ext>
            </a:extLst>
          </p:cNvPr>
          <p:cNvSpPr>
            <a:spLocks noGrp="1"/>
          </p:cNvSpPr>
          <p:nvPr>
            <p:ph type="ftr" sz="quarter" idx="2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4" name="Slide Number Placeholder 3">
            <a:extLst>
              <a:ext uri="{FF2B5EF4-FFF2-40B4-BE49-F238E27FC236}">
                <a16:creationId xmlns:a16="http://schemas.microsoft.com/office/drawing/2014/main" id="{CA3484ED-04B4-4E01-9CAD-6134046111F8}"/>
              </a:ext>
            </a:extLst>
          </p:cNvPr>
          <p:cNvSpPr>
            <a:spLocks noGrp="1"/>
          </p:cNvSpPr>
          <p:nvPr>
            <p:ph type="sldNum" sz="quarter" idx="29"/>
          </p:nvPr>
        </p:nvSpPr>
        <p:spPr>
          <a:xfrm>
            <a:off x="9984296" y="6492240"/>
            <a:ext cx="1764792" cy="137160"/>
          </a:xfrm>
        </p:spPr>
        <p:txBody>
          <a:bodyPr vert="horz" lIns="0" tIns="0" rIns="0" bIns="0" rtlCol="0" anchor="b" anchorCtr="0">
            <a:noAutofit/>
          </a:bodyPr>
          <a:lstStyle>
            <a:lvl1pPr algn="r">
              <a:defRPr lang="en-GB" smtClean="0"/>
            </a:lvl1pPr>
          </a:lstStyle>
          <a:p>
            <a:fld id="{4FBD99D0-714D-457C-A804-2A10CC810C60}" type="slidenum">
              <a:rPr lang="en-GB" smtClean="0"/>
              <a:pPr/>
              <a:t>‹#›</a:t>
            </a:fld>
            <a:endParaRPr lang="en-GB"/>
          </a:p>
        </p:txBody>
      </p:sp>
    </p:spTree>
    <p:extLst>
      <p:ext uri="{BB962C8B-B14F-4D97-AF65-F5344CB8AC3E}">
        <p14:creationId xmlns:p14="http://schemas.microsoft.com/office/powerpoint/2010/main" val="3465141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42913" y="432000"/>
            <a:ext cx="11306175" cy="1387275"/>
          </a:xfrm>
        </p:spPr>
        <p:txBody>
          <a:bodyPr/>
          <a:lstStyle>
            <a:lvl1pPr>
              <a:defRPr/>
            </a:lvl1pPr>
          </a:lstStyle>
          <a:p>
            <a:r>
              <a:rPr lang="en-GB" dirty="0"/>
              <a:t>[Slide title]</a:t>
            </a:r>
          </a:p>
        </p:txBody>
      </p:sp>
      <p:sp>
        <p:nvSpPr>
          <p:cNvPr id="3" name="Content Placeholder 2"/>
          <p:cNvSpPr>
            <a:spLocks noGrp="1"/>
          </p:cNvSpPr>
          <p:nvPr>
            <p:ph idx="1"/>
          </p:nvPr>
        </p:nvSpPr>
        <p:spPr>
          <a:xfrm>
            <a:off x="442914"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9" name="Chart Placeholder 2"/>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GB"/>
              <a:t>Click icon to add chart</a:t>
            </a:r>
            <a:endParaRPr lang="en-GB" dirty="0"/>
          </a:p>
        </p:txBody>
      </p:sp>
      <p:sp>
        <p:nvSpPr>
          <p:cNvPr id="2" name="Date Placeholder 1">
            <a:extLst>
              <a:ext uri="{FF2B5EF4-FFF2-40B4-BE49-F238E27FC236}">
                <a16:creationId xmlns:a16="http://schemas.microsoft.com/office/drawing/2014/main" id="{7B1A20B5-F4C0-4E63-9A7C-933DB1788785}"/>
              </a:ext>
            </a:extLst>
          </p:cNvPr>
          <p:cNvSpPr>
            <a:spLocks noGrp="1"/>
          </p:cNvSpPr>
          <p:nvPr>
            <p:ph type="dt" sz="half" idx="14"/>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8037CD8F-FBF1-46F1-B1F3-6646EC888F65}"/>
              </a:ext>
            </a:extLst>
          </p:cNvPr>
          <p:cNvSpPr>
            <a:spLocks noGrp="1"/>
          </p:cNvSpPr>
          <p:nvPr>
            <p:ph type="ftr" sz="quarter" idx="15"/>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A2BFCB09-2FDD-4E8D-B9AA-47DBC9F275BF}"/>
              </a:ext>
            </a:extLst>
          </p:cNvPr>
          <p:cNvSpPr>
            <a:spLocks noGrp="1"/>
          </p:cNvSpPr>
          <p:nvPr>
            <p:ph type="sldNum" sz="quarter" idx="16"/>
          </p:nvPr>
        </p:nvSpPr>
        <p:spPr>
          <a:xfrm>
            <a:off x="9984296" y="6492240"/>
            <a:ext cx="1764792" cy="137160"/>
          </a:xfrm>
        </p:spPr>
        <p:txBody>
          <a:bodyPr vert="horz" lIns="0" tIns="0" rIns="0" bIns="0" rtlCol="0" anchor="b" anchorCtr="0">
            <a:noAutofit/>
          </a:bodyPr>
          <a:lstStyle>
            <a:lvl1pPr algn="r">
              <a:defRPr lang="en-GB" smtClean="0"/>
            </a:lvl1pPr>
          </a:lstStyle>
          <a:p>
            <a:fld id="{38598E1E-0D28-47B0-9C09-163A74CC331D}" type="slidenum">
              <a:rPr lang="en-GB" smtClean="0"/>
              <a:pPr/>
              <a:t>‹#›</a:t>
            </a:fld>
            <a:endParaRPr lang="en-GB"/>
          </a:p>
        </p:txBody>
      </p:sp>
    </p:spTree>
    <p:extLst>
      <p:ext uri="{BB962C8B-B14F-4D97-AF65-F5344CB8AC3E}">
        <p14:creationId xmlns:p14="http://schemas.microsoft.com/office/powerpoint/2010/main" val="4243885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42913" y="430514"/>
            <a:ext cx="11306175" cy="502920"/>
          </a:xfrm>
        </p:spPr>
        <p:txBody>
          <a:bodyPr/>
          <a:lstStyle>
            <a:lvl1pPr>
              <a:defRPr/>
            </a:lvl1pPr>
          </a:lstStyle>
          <a:p>
            <a:r>
              <a:rPr lang="en-GB" dirty="0"/>
              <a:t>[Slide title]</a:t>
            </a:r>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dirty="0"/>
              <a:t>[Optional slide subtitle]</a:t>
            </a:r>
          </a:p>
        </p:txBody>
      </p:sp>
      <p:sp>
        <p:nvSpPr>
          <p:cNvPr id="3" name="Content Placeholder 2"/>
          <p:cNvSpPr>
            <a:spLocks noGrp="1"/>
          </p:cNvSpPr>
          <p:nvPr>
            <p:ph idx="1"/>
          </p:nvPr>
        </p:nvSpPr>
        <p:spPr>
          <a:xfrm>
            <a:off x="442914" y="2103438"/>
            <a:ext cx="3529012" cy="4068762"/>
          </a:xfrm>
        </p:spPr>
        <p:txBody>
          <a:bodyPr/>
          <a:lstStyle>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9" name="Chart Placeholder 2"/>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GB"/>
              <a:t>Click icon to add chart</a:t>
            </a:r>
            <a:endParaRPr lang="en-GB" dirty="0"/>
          </a:p>
        </p:txBody>
      </p:sp>
      <p:sp>
        <p:nvSpPr>
          <p:cNvPr id="2" name="Date Placeholder 1">
            <a:extLst>
              <a:ext uri="{FF2B5EF4-FFF2-40B4-BE49-F238E27FC236}">
                <a16:creationId xmlns:a16="http://schemas.microsoft.com/office/drawing/2014/main" id="{7A051D8D-0258-4481-88D1-06CA1DE2F336}"/>
              </a:ext>
            </a:extLst>
          </p:cNvPr>
          <p:cNvSpPr>
            <a:spLocks noGrp="1"/>
          </p:cNvSpPr>
          <p:nvPr>
            <p:ph type="dt" sz="half" idx="17"/>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941ADEA9-D45C-4420-9993-2CC4978874E6}"/>
              </a:ext>
            </a:extLst>
          </p:cNvPr>
          <p:cNvSpPr>
            <a:spLocks noGrp="1"/>
          </p:cNvSpPr>
          <p:nvPr>
            <p:ph type="ftr" sz="quarter" idx="18"/>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A583D74D-82A2-42CE-8C1B-D8F759854D1C}"/>
              </a:ext>
            </a:extLst>
          </p:cNvPr>
          <p:cNvSpPr>
            <a:spLocks noGrp="1"/>
          </p:cNvSpPr>
          <p:nvPr>
            <p:ph type="sldNum" sz="quarter" idx="19"/>
          </p:nvPr>
        </p:nvSpPr>
        <p:spPr>
          <a:xfrm>
            <a:off x="9984296" y="6492240"/>
            <a:ext cx="1764792" cy="137160"/>
          </a:xfrm>
        </p:spPr>
        <p:txBody>
          <a:bodyPr vert="horz" lIns="0" tIns="0" rIns="0" bIns="0" rtlCol="0" anchor="b" anchorCtr="0">
            <a:noAutofit/>
          </a:bodyPr>
          <a:lstStyle>
            <a:lvl1pPr algn="r">
              <a:defRPr lang="en-GB" smtClean="0"/>
            </a:lvl1pPr>
          </a:lstStyle>
          <a:p>
            <a:fld id="{4E3975AA-1073-444D-9374-952EDD7F724A}" type="slidenum">
              <a:rPr lang="en-GB" smtClean="0"/>
              <a:pPr/>
              <a:t>‹#›</a:t>
            </a:fld>
            <a:endParaRPr lang="en-GB"/>
          </a:p>
        </p:txBody>
      </p:sp>
    </p:spTree>
    <p:extLst>
      <p:ext uri="{BB962C8B-B14F-4D97-AF65-F5344CB8AC3E}">
        <p14:creationId xmlns:p14="http://schemas.microsoft.com/office/powerpoint/2010/main" val="810745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p:txBody>
          <a:bodyPr/>
          <a:lstStyle>
            <a:lvl1pPr>
              <a:defRPr>
                <a:solidFill>
                  <a:schemeClr val="tx1"/>
                </a:solidFill>
              </a:defRPr>
            </a:lvl1pPr>
          </a:lstStyle>
          <a:p>
            <a:r>
              <a:rPr lang="en-GB" dirty="0"/>
              <a:t>[Slide title]</a:t>
            </a:r>
          </a:p>
        </p:txBody>
      </p:sp>
      <p:sp>
        <p:nvSpPr>
          <p:cNvPr id="3" name="Content Placeholder 2"/>
          <p:cNvSpPr>
            <a:spLocks noGrp="1"/>
          </p:cNvSpPr>
          <p:nvPr>
            <p:ph idx="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9" name="Chart Placeholder 2"/>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GB"/>
              <a:t>Click icon to add chart</a:t>
            </a:r>
            <a:endParaRPr lang="en-GB" dirty="0"/>
          </a:p>
        </p:txBody>
      </p:sp>
      <p:sp>
        <p:nvSpPr>
          <p:cNvPr id="2" name="Date Placeholder 1">
            <a:extLst>
              <a:ext uri="{FF2B5EF4-FFF2-40B4-BE49-F238E27FC236}">
                <a16:creationId xmlns:a16="http://schemas.microsoft.com/office/drawing/2014/main" id="{19913D3C-472B-4600-BB62-2ABB6E87C436}"/>
              </a:ext>
            </a:extLst>
          </p:cNvPr>
          <p:cNvSpPr>
            <a:spLocks noGrp="1"/>
          </p:cNvSpPr>
          <p:nvPr>
            <p:ph type="dt" sz="half" idx="14"/>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BA283BB0-A309-40F0-9E28-0C77C738D6DA}"/>
              </a:ext>
            </a:extLst>
          </p:cNvPr>
          <p:cNvSpPr>
            <a:spLocks noGrp="1"/>
          </p:cNvSpPr>
          <p:nvPr>
            <p:ph type="ftr" sz="quarter" idx="15"/>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9C4D584D-EC66-415E-B68F-5CE4CD004279}"/>
              </a:ext>
            </a:extLst>
          </p:cNvPr>
          <p:cNvSpPr>
            <a:spLocks noGrp="1"/>
          </p:cNvSpPr>
          <p:nvPr>
            <p:ph type="sldNum" sz="quarter" idx="16"/>
          </p:nvPr>
        </p:nvSpPr>
        <p:spPr>
          <a:xfrm>
            <a:off x="9984296" y="6492240"/>
            <a:ext cx="1764792" cy="137160"/>
          </a:xfrm>
        </p:spPr>
        <p:txBody>
          <a:bodyPr vert="horz" lIns="0" tIns="0" rIns="0" bIns="0" rtlCol="0" anchor="b" anchorCtr="0">
            <a:noAutofit/>
          </a:bodyPr>
          <a:lstStyle>
            <a:lvl1pPr algn="r">
              <a:defRPr lang="en-GB" smtClean="0"/>
            </a:lvl1pPr>
          </a:lstStyle>
          <a:p>
            <a:fld id="{038BB15D-2A10-4BBF-A8E5-4035A12B0E73}" type="slidenum">
              <a:rPr lang="en-GB" smtClean="0"/>
              <a:pPr/>
              <a:t>‹#›</a:t>
            </a:fld>
            <a:endParaRPr lang="en-GB"/>
          </a:p>
        </p:txBody>
      </p:sp>
    </p:spTree>
    <p:extLst>
      <p:ext uri="{BB962C8B-B14F-4D97-AF65-F5344CB8AC3E}">
        <p14:creationId xmlns:p14="http://schemas.microsoft.com/office/powerpoint/2010/main" val="137590206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[Slide title]</a:t>
            </a:r>
          </a:p>
        </p:txBody>
      </p:sp>
      <p:sp>
        <p:nvSpPr>
          <p:cNvPr id="3" name="Date Placeholder 2">
            <a:extLst>
              <a:ext uri="{FF2B5EF4-FFF2-40B4-BE49-F238E27FC236}">
                <a16:creationId xmlns:a16="http://schemas.microsoft.com/office/drawing/2014/main" id="{445F6A4E-6E95-45A3-86BD-575173C90F14}"/>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2299DB7D-550B-4085-BBCB-ADAA10945753}"/>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1FA9C238-C574-4E9A-BDB3-8FDE61A7695D}"/>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07EEC5A7-4136-4459-8B8C-08F088651A95}" type="slidenum">
              <a:rPr lang="en-GB" smtClean="0"/>
              <a:pPr/>
              <a:t>‹#›</a:t>
            </a:fld>
            <a:endParaRPr lang="en-GB"/>
          </a:p>
        </p:txBody>
      </p:sp>
    </p:spTree>
    <p:extLst>
      <p:ext uri="{BB962C8B-B14F-4D97-AF65-F5344CB8AC3E}">
        <p14:creationId xmlns:p14="http://schemas.microsoft.com/office/powerpoint/2010/main" val="4149774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8669E-1007-41F9-ABB3-8D168F19E503}"/>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0BD92CB5-B6C7-4B81-B027-8C6ADAA88620}"/>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4" name="Slide Number Placeholder 3">
            <a:extLst>
              <a:ext uri="{FF2B5EF4-FFF2-40B4-BE49-F238E27FC236}">
                <a16:creationId xmlns:a16="http://schemas.microsoft.com/office/drawing/2014/main" id="{DD91135C-9047-459B-80E9-71B75147D174}"/>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D6FF4D8D-0F00-4E59-BC8F-58D6FDA925CF}" type="slidenum">
              <a:rPr lang="en-GB" smtClean="0"/>
              <a:pPr/>
              <a:t>‹#›</a:t>
            </a:fld>
            <a:endParaRPr lang="en-GB"/>
          </a:p>
        </p:txBody>
      </p:sp>
    </p:spTree>
    <p:extLst>
      <p:ext uri="{BB962C8B-B14F-4D97-AF65-F5344CB8AC3E}">
        <p14:creationId xmlns:p14="http://schemas.microsoft.com/office/powerpoint/2010/main" val="743075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467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5" name="Title 1"/>
          <p:cNvSpPr>
            <a:spLocks noGrp="1"/>
          </p:cNvSpPr>
          <p:nvPr>
            <p:ph type="title" hasCustomPrompt="1"/>
          </p:nvPr>
        </p:nvSpPr>
        <p:spPr/>
        <p:txBody>
          <a:bodyPr/>
          <a:lstStyle>
            <a:lvl1pPr>
              <a:defRPr/>
            </a:lvl1pPr>
          </a:lstStyle>
          <a:p>
            <a:r>
              <a:rPr lang="en-GB" dirty="0"/>
              <a:t>[Slide title]</a:t>
            </a:r>
          </a:p>
        </p:txBody>
      </p:sp>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GB" dirty="0"/>
              <a:t>00%</a:t>
            </a:r>
          </a:p>
        </p:txBody>
      </p:sp>
      <p:sp>
        <p:nvSpPr>
          <p:cNvPr id="3" name="Content Placeholder 2"/>
          <p:cNvSpPr>
            <a:spLocks noGrp="1"/>
          </p:cNvSpPr>
          <p:nvPr>
            <p:ph idx="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GB"/>
              <a:t>Click icon to add chart</a:t>
            </a:r>
            <a:endParaRPr lang="en-GB" dirty="0"/>
          </a:p>
        </p:txBody>
      </p:sp>
      <p:sp>
        <p:nvSpPr>
          <p:cNvPr id="2" name="Date Placeholder 1">
            <a:extLst>
              <a:ext uri="{FF2B5EF4-FFF2-40B4-BE49-F238E27FC236}">
                <a16:creationId xmlns:a16="http://schemas.microsoft.com/office/drawing/2014/main" id="{B5495BE0-7849-412F-9633-9E5DA7ED0FF9}"/>
              </a:ext>
            </a:extLst>
          </p:cNvPr>
          <p:cNvSpPr>
            <a:spLocks noGrp="1"/>
          </p:cNvSpPr>
          <p:nvPr>
            <p:ph type="dt" sz="half" idx="1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DE367DAC-A4C5-4DB4-A632-35B58B86A3AD}"/>
              </a:ext>
            </a:extLst>
          </p:cNvPr>
          <p:cNvSpPr>
            <a:spLocks noGrp="1"/>
          </p:cNvSpPr>
          <p:nvPr>
            <p:ph type="ftr" sz="quarter" idx="1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6" name="Slide Number Placeholder 5">
            <a:extLst>
              <a:ext uri="{FF2B5EF4-FFF2-40B4-BE49-F238E27FC236}">
                <a16:creationId xmlns:a16="http://schemas.microsoft.com/office/drawing/2014/main" id="{F11437E9-5FF5-4DC0-A2A3-F9BB9FE2EB6A}"/>
              </a:ext>
            </a:extLst>
          </p:cNvPr>
          <p:cNvSpPr>
            <a:spLocks noGrp="1"/>
          </p:cNvSpPr>
          <p:nvPr>
            <p:ph type="sldNum" sz="quarter" idx="17"/>
          </p:nvPr>
        </p:nvSpPr>
        <p:spPr>
          <a:xfrm>
            <a:off x="9984296" y="6492240"/>
            <a:ext cx="1764792" cy="137160"/>
          </a:xfrm>
        </p:spPr>
        <p:txBody>
          <a:bodyPr vert="horz" lIns="0" tIns="0" rIns="0" bIns="0" rtlCol="0" anchor="b" anchorCtr="0">
            <a:noAutofit/>
          </a:bodyPr>
          <a:lstStyle>
            <a:lvl1pPr algn="r">
              <a:defRPr lang="en-GB" smtClean="0"/>
            </a:lvl1pPr>
          </a:lstStyle>
          <a:p>
            <a:fld id="{E3BC1561-D698-4DF1-8F24-DDD500F98D65}" type="slidenum">
              <a:rPr lang="en-GB" smtClean="0"/>
              <a:pPr/>
              <a:t>‹#›</a:t>
            </a:fld>
            <a:endParaRPr lang="en-GB"/>
          </a:p>
        </p:txBody>
      </p:sp>
    </p:spTree>
    <p:extLst>
      <p:ext uri="{BB962C8B-B14F-4D97-AF65-F5344CB8AC3E}">
        <p14:creationId xmlns:p14="http://schemas.microsoft.com/office/powerpoint/2010/main" val="3210694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6" name="Title 1"/>
          <p:cNvSpPr>
            <a:spLocks noGrp="1"/>
          </p:cNvSpPr>
          <p:nvPr>
            <p:ph type="title" hasCustomPrompt="1"/>
          </p:nvPr>
        </p:nvSpPr>
        <p:spPr/>
        <p:txBody>
          <a:bodyPr/>
          <a:lstStyle>
            <a:lvl1pPr>
              <a:defRPr/>
            </a:lvl1pPr>
          </a:lstStyle>
          <a:p>
            <a:r>
              <a:rPr lang="en-GB" dirty="0"/>
              <a:t>[Slide title]</a:t>
            </a:r>
          </a:p>
        </p:txBody>
      </p:sp>
      <p:sp>
        <p:nvSpPr>
          <p:cNvPr id="10" name="Text Placeholder 2"/>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GB" dirty="0"/>
              <a:t>00%</a:t>
            </a:r>
          </a:p>
        </p:txBody>
      </p:sp>
      <p:sp>
        <p:nvSpPr>
          <p:cNvPr id="13" name="Text Placeholder 3"/>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GB" dirty="0"/>
              <a:t>00%</a:t>
            </a:r>
          </a:p>
        </p:txBody>
      </p:sp>
      <p:sp>
        <p:nvSpPr>
          <p:cNvPr id="14" name="Text Placeholder 4"/>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GB" dirty="0"/>
              <a:t>00%</a:t>
            </a:r>
          </a:p>
        </p:txBody>
      </p:sp>
      <p:sp>
        <p:nvSpPr>
          <p:cNvPr id="3" name="Content Placeholder 2"/>
          <p:cNvSpPr>
            <a:spLocks noGrp="1"/>
          </p:cNvSpPr>
          <p:nvPr>
            <p:ph sz="half" idx="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3">
            <a:extLst>
              <a:ext uri="{FF2B5EF4-FFF2-40B4-BE49-F238E27FC236}">
                <a16:creationId xmlns:a16="http://schemas.microsoft.com/office/drawing/2014/main" id="{904FBFED-85D0-8C43-84C6-BADD19241EDC}"/>
              </a:ext>
            </a:extLst>
          </p:cNvPr>
          <p:cNvSpPr>
            <a:spLocks noGrp="1"/>
          </p:cNvSpPr>
          <p:nvPr>
            <p:ph sz="half" idx="19"/>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4">
            <a:extLst>
              <a:ext uri="{FF2B5EF4-FFF2-40B4-BE49-F238E27FC236}">
                <a16:creationId xmlns:a16="http://schemas.microsoft.com/office/drawing/2014/main" id="{C7D43B0B-6C29-D449-BC95-219F98DA27E0}"/>
              </a:ext>
            </a:extLst>
          </p:cNvPr>
          <p:cNvSpPr>
            <a:spLocks noGrp="1"/>
          </p:cNvSpPr>
          <p:nvPr>
            <p:ph sz="half" idx="20"/>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Date Placeholder 1">
            <a:extLst>
              <a:ext uri="{FF2B5EF4-FFF2-40B4-BE49-F238E27FC236}">
                <a16:creationId xmlns:a16="http://schemas.microsoft.com/office/drawing/2014/main" id="{C70E858D-C5DE-4ACB-88C4-D7B0221DAB5B}"/>
              </a:ext>
            </a:extLst>
          </p:cNvPr>
          <p:cNvSpPr>
            <a:spLocks noGrp="1"/>
          </p:cNvSpPr>
          <p:nvPr>
            <p:ph type="dt" sz="half" idx="21"/>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540535CC-C122-4638-8492-6196ABC2E41E}"/>
              </a:ext>
            </a:extLst>
          </p:cNvPr>
          <p:cNvSpPr>
            <a:spLocks noGrp="1"/>
          </p:cNvSpPr>
          <p:nvPr>
            <p:ph type="ftr" sz="quarter" idx="22"/>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5A85DA55-06E7-469C-8B17-B6B295FB5D1C}"/>
              </a:ext>
            </a:extLst>
          </p:cNvPr>
          <p:cNvSpPr>
            <a:spLocks noGrp="1"/>
          </p:cNvSpPr>
          <p:nvPr>
            <p:ph type="sldNum" sz="quarter" idx="23"/>
          </p:nvPr>
        </p:nvSpPr>
        <p:spPr>
          <a:xfrm>
            <a:off x="9984296" y="6492240"/>
            <a:ext cx="1764792" cy="137160"/>
          </a:xfrm>
        </p:spPr>
        <p:txBody>
          <a:bodyPr vert="horz" lIns="0" tIns="0" rIns="0" bIns="0" rtlCol="0" anchor="b" anchorCtr="0">
            <a:noAutofit/>
          </a:bodyPr>
          <a:lstStyle>
            <a:lvl1pPr algn="r">
              <a:defRPr lang="en-GB" smtClean="0"/>
            </a:lvl1pPr>
          </a:lstStyle>
          <a:p>
            <a:fld id="{5695BB52-9D68-4255-B386-F3B87DFEAC29}" type="slidenum">
              <a:rPr lang="en-GB" smtClean="0"/>
              <a:pPr/>
              <a:t>‹#›</a:t>
            </a:fld>
            <a:endParaRPr lang="en-GB"/>
          </a:p>
        </p:txBody>
      </p:sp>
    </p:spTree>
    <p:extLst>
      <p:ext uri="{BB962C8B-B14F-4D97-AF65-F5344CB8AC3E}">
        <p14:creationId xmlns:p14="http://schemas.microsoft.com/office/powerpoint/2010/main" val="3333305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lvl1pPr>
              <a:defRPr>
                <a:solidFill>
                  <a:schemeClr val="tx1"/>
                </a:solidFill>
              </a:defRPr>
            </a:lvl1pPr>
          </a:lstStyle>
          <a:p>
            <a:r>
              <a:rPr lang="en-GB" dirty="0"/>
              <a:t>[Slide title]</a:t>
            </a:r>
          </a:p>
        </p:txBody>
      </p:sp>
      <p:sp>
        <p:nvSpPr>
          <p:cNvPr id="8" name="Chart Placeholder 2"/>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GB"/>
              <a:t>Click icon to add chart</a:t>
            </a:r>
            <a:endParaRPr lang="en-GB" dirty="0"/>
          </a:p>
        </p:txBody>
      </p:sp>
      <p:sp>
        <p:nvSpPr>
          <p:cNvPr id="2" name="Date Placeholder 1">
            <a:extLst>
              <a:ext uri="{FF2B5EF4-FFF2-40B4-BE49-F238E27FC236}">
                <a16:creationId xmlns:a16="http://schemas.microsoft.com/office/drawing/2014/main" id="{C82AE757-789B-4521-895A-1BA11974228D}"/>
              </a:ext>
            </a:extLst>
          </p:cNvPr>
          <p:cNvSpPr>
            <a:spLocks noGrp="1"/>
          </p:cNvSpPr>
          <p:nvPr>
            <p:ph type="dt" sz="half" idx="14"/>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3" name="Footer Placeholder 2">
            <a:extLst>
              <a:ext uri="{FF2B5EF4-FFF2-40B4-BE49-F238E27FC236}">
                <a16:creationId xmlns:a16="http://schemas.microsoft.com/office/drawing/2014/main" id="{97390970-23C1-4BED-B059-AFAC979B3C66}"/>
              </a:ext>
            </a:extLst>
          </p:cNvPr>
          <p:cNvSpPr>
            <a:spLocks noGrp="1"/>
          </p:cNvSpPr>
          <p:nvPr>
            <p:ph type="ftr" sz="quarter" idx="15"/>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0433A6DF-AC1C-48EF-AC48-09B2E8E60C3B}"/>
              </a:ext>
            </a:extLst>
          </p:cNvPr>
          <p:cNvSpPr>
            <a:spLocks noGrp="1"/>
          </p:cNvSpPr>
          <p:nvPr>
            <p:ph type="sldNum" sz="quarter" idx="16"/>
          </p:nvPr>
        </p:nvSpPr>
        <p:spPr>
          <a:xfrm>
            <a:off x="9984296" y="6492240"/>
            <a:ext cx="1764792" cy="137160"/>
          </a:xfrm>
        </p:spPr>
        <p:txBody>
          <a:bodyPr vert="horz" lIns="0" tIns="0" rIns="0" bIns="0" rtlCol="0" anchor="b" anchorCtr="0">
            <a:noAutofit/>
          </a:bodyPr>
          <a:lstStyle>
            <a:lvl1pPr algn="r">
              <a:defRPr lang="en-GB" smtClean="0"/>
            </a:lvl1pPr>
          </a:lstStyle>
          <a:p>
            <a:fld id="{4BBCDD31-F0A4-4681-8377-9ABB90A4A063}" type="slidenum">
              <a:rPr lang="en-GB" smtClean="0"/>
              <a:pPr/>
              <a:t>‹#›</a:t>
            </a:fld>
            <a:endParaRPr lang="en-GB"/>
          </a:p>
        </p:txBody>
      </p:sp>
    </p:spTree>
    <p:extLst>
      <p:ext uri="{BB962C8B-B14F-4D97-AF65-F5344CB8AC3E}">
        <p14:creationId xmlns:p14="http://schemas.microsoft.com/office/powerpoint/2010/main" val="290491198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การเปรียบเทียบ">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810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GB" dirty="0"/>
              <a:t>Thank you</a:t>
            </a:r>
          </a:p>
        </p:txBody>
      </p:sp>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GB" dirty="0"/>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995433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GB"/>
              <a:t>[Section header title]</a:t>
            </a:r>
            <a:endParaRPr lang="en-GB" dirty="0"/>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GB"/>
              <a:t>1</a:t>
            </a:r>
            <a:endParaRPr lang="en-GB" dirty="0"/>
          </a:p>
        </p:txBody>
      </p:sp>
    </p:spTree>
    <p:extLst>
      <p:ext uri="{BB962C8B-B14F-4D97-AF65-F5344CB8AC3E}">
        <p14:creationId xmlns:p14="http://schemas.microsoft.com/office/powerpoint/2010/main" val="74842703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GB"/>
              <a:t>[Section header title]</a:t>
            </a:r>
            <a:endParaRPr lang="en-GB" dirty="0"/>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GB"/>
              <a:t>2</a:t>
            </a:r>
            <a:endParaRPr lang="en-GB" dirty="0"/>
          </a:p>
        </p:txBody>
      </p:sp>
    </p:spTree>
    <p:extLst>
      <p:ext uri="{BB962C8B-B14F-4D97-AF65-F5344CB8AC3E}">
        <p14:creationId xmlns:p14="http://schemas.microsoft.com/office/powerpoint/2010/main" val="152904035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GB"/>
              <a:t>[Section header title]</a:t>
            </a:r>
            <a:endParaRPr lang="en-GB" dirty="0"/>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GB"/>
              <a:t>3</a:t>
            </a:r>
            <a:endParaRPr lang="en-GB" dirty="0"/>
          </a:p>
        </p:txBody>
      </p:sp>
    </p:spTree>
    <p:extLst>
      <p:ext uri="{BB962C8B-B14F-4D97-AF65-F5344CB8AC3E}">
        <p14:creationId xmlns:p14="http://schemas.microsoft.com/office/powerpoint/2010/main" val="344208992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GB"/>
              <a:t>[Section header title]</a:t>
            </a:r>
            <a:endParaRPr lang="en-GB" dirty="0"/>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GB"/>
              <a:t>4</a:t>
            </a:r>
            <a:endParaRPr lang="en-GB" dirty="0"/>
          </a:p>
        </p:txBody>
      </p:sp>
    </p:spTree>
    <p:extLst>
      <p:ext uri="{BB962C8B-B14F-4D97-AF65-F5344CB8AC3E}">
        <p14:creationId xmlns:p14="http://schemas.microsoft.com/office/powerpoint/2010/main" val="408164669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GB"/>
              <a:t>1</a:t>
            </a:r>
            <a:endParaRPr lang="en-GB" dirty="0"/>
          </a:p>
        </p:txBody>
      </p:sp>
    </p:spTree>
    <p:extLst>
      <p:ext uri="{BB962C8B-B14F-4D97-AF65-F5344CB8AC3E}">
        <p14:creationId xmlns:p14="http://schemas.microsoft.com/office/powerpoint/2010/main" val="355197254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GB"/>
              <a:t>2</a:t>
            </a:r>
            <a:endParaRPr lang="en-GB" dirty="0"/>
          </a:p>
        </p:txBody>
      </p:sp>
    </p:spTree>
    <p:extLst>
      <p:ext uri="{BB962C8B-B14F-4D97-AF65-F5344CB8AC3E}">
        <p14:creationId xmlns:p14="http://schemas.microsoft.com/office/powerpoint/2010/main" val="3219104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GB"/>
              <a:t>3</a:t>
            </a:r>
            <a:endParaRPr lang="en-GB" dirty="0"/>
          </a:p>
        </p:txBody>
      </p:sp>
    </p:spTree>
    <p:extLst>
      <p:ext uri="{BB962C8B-B14F-4D97-AF65-F5344CB8AC3E}">
        <p14:creationId xmlns:p14="http://schemas.microsoft.com/office/powerpoint/2010/main" val="2739487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GB"/>
              <a:t>4</a:t>
            </a:r>
            <a:endParaRPr lang="en-GB" dirty="0"/>
          </a:p>
        </p:txBody>
      </p:sp>
    </p:spTree>
    <p:extLst>
      <p:ext uri="{BB962C8B-B14F-4D97-AF65-F5344CB8AC3E}">
        <p14:creationId xmlns:p14="http://schemas.microsoft.com/office/powerpoint/2010/main" val="349788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GB"/>
              <a:t>Click icon to add picture</a:t>
            </a:r>
            <a:endParaRPr lang="en-GB" dirty="0"/>
          </a:p>
        </p:txBody>
      </p:sp>
      <p:sp>
        <p:nvSpPr>
          <p:cNvPr id="3" name="Content Placeholder 2"/>
          <p:cNvSpPr>
            <a:spLocks noGrp="1"/>
          </p:cNvSpPr>
          <p:nvPr>
            <p:ph idx="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 name="Date Placeholder 1">
            <a:extLst>
              <a:ext uri="{FF2B5EF4-FFF2-40B4-BE49-F238E27FC236}">
                <a16:creationId xmlns:a16="http://schemas.microsoft.com/office/drawing/2014/main" id="{21A1D713-0273-432B-BE6A-68013E3DF244}"/>
              </a:ext>
            </a:extLst>
          </p:cNvPr>
          <p:cNvSpPr>
            <a:spLocks noGrp="1"/>
          </p:cNvSpPr>
          <p:nvPr>
            <p:ph type="dt" sz="half" idx="1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F122EF04-96B9-4972-9348-D1C50C5F6CF1}"/>
              </a:ext>
            </a:extLst>
          </p:cNvPr>
          <p:cNvSpPr>
            <a:spLocks noGrp="1"/>
          </p:cNvSpPr>
          <p:nvPr>
            <p:ph type="ftr" sz="quarter" idx="1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8EABB17E-D99A-48D5-97E0-B9C4A2E4E1B1}"/>
              </a:ext>
            </a:extLst>
          </p:cNvPr>
          <p:cNvSpPr>
            <a:spLocks noGrp="1"/>
          </p:cNvSpPr>
          <p:nvPr>
            <p:ph type="sldNum" sz="quarter" idx="17"/>
          </p:nvPr>
        </p:nvSpPr>
        <p:spPr>
          <a:xfrm>
            <a:off x="9984296" y="6492240"/>
            <a:ext cx="1764792" cy="137160"/>
          </a:xfrm>
        </p:spPr>
        <p:txBody>
          <a:bodyPr vert="horz" lIns="0" tIns="0" rIns="0" bIns="0" rtlCol="0" anchor="b" anchorCtr="0">
            <a:noAutofit/>
          </a:bodyPr>
          <a:lstStyle>
            <a:lvl1pPr algn="r">
              <a:defRPr lang="en-GB" smtClean="0"/>
            </a:lvl1pPr>
          </a:lstStyle>
          <a:p>
            <a:fld id="{23356EE1-E782-4B6A-9DD3-3931BD6C2D47}" type="slidenum">
              <a:rPr lang="en-GB" smtClean="0"/>
              <a:pPr/>
              <a:t>‹#›</a:t>
            </a:fld>
            <a:endParaRPr lang="en-GB"/>
          </a:p>
        </p:txBody>
      </p:sp>
    </p:spTree>
    <p:extLst>
      <p:ext uri="{BB962C8B-B14F-4D97-AF65-F5344CB8AC3E}">
        <p14:creationId xmlns:p14="http://schemas.microsoft.com/office/powerpoint/2010/main" val="4798818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ฉพาะชื่อเรื่อ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319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GB"/>
              <a:t>Click icon to add picture</a:t>
            </a:r>
            <a:endParaRPr lang="en-GB" dirty="0"/>
          </a:p>
        </p:txBody>
      </p:sp>
      <p:sp>
        <p:nvSpPr>
          <p:cNvPr id="3" name="Content Placeholder 2"/>
          <p:cNvSpPr>
            <a:spLocks noGrp="1"/>
          </p:cNvSpPr>
          <p:nvPr>
            <p:ph idx="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Date Placeholder 5">
            <a:extLst>
              <a:ext uri="{FF2B5EF4-FFF2-40B4-BE49-F238E27FC236}">
                <a16:creationId xmlns:a16="http://schemas.microsoft.com/office/drawing/2014/main" id="{61A9F6AB-EC5C-402B-84A8-9159EF390C9F}"/>
              </a:ext>
            </a:extLst>
          </p:cNvPr>
          <p:cNvSpPr>
            <a:spLocks noGrp="1"/>
          </p:cNvSpPr>
          <p:nvPr>
            <p:ph type="dt" sz="half" idx="1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8" name="Footer Placeholder 7">
            <a:extLst>
              <a:ext uri="{FF2B5EF4-FFF2-40B4-BE49-F238E27FC236}">
                <a16:creationId xmlns:a16="http://schemas.microsoft.com/office/drawing/2014/main" id="{61E49EEB-405E-400C-88CD-740806B2C101}"/>
              </a:ext>
            </a:extLst>
          </p:cNvPr>
          <p:cNvSpPr>
            <a:spLocks noGrp="1"/>
          </p:cNvSpPr>
          <p:nvPr>
            <p:ph type="ftr" sz="quarter" idx="1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10" name="Slide Number Placeholder 9">
            <a:extLst>
              <a:ext uri="{FF2B5EF4-FFF2-40B4-BE49-F238E27FC236}">
                <a16:creationId xmlns:a16="http://schemas.microsoft.com/office/drawing/2014/main" id="{332995E7-2BEF-4A5A-A08A-80D49C1540A1}"/>
              </a:ext>
            </a:extLst>
          </p:cNvPr>
          <p:cNvSpPr>
            <a:spLocks noGrp="1"/>
          </p:cNvSpPr>
          <p:nvPr>
            <p:ph type="sldNum" sz="quarter" idx="17"/>
          </p:nvPr>
        </p:nvSpPr>
        <p:spPr>
          <a:xfrm>
            <a:off x="9984296" y="6492240"/>
            <a:ext cx="1764792" cy="137160"/>
          </a:xfrm>
        </p:spPr>
        <p:txBody>
          <a:bodyPr vert="horz" lIns="0" tIns="0" rIns="0" bIns="0" rtlCol="0" anchor="b" anchorCtr="0">
            <a:noAutofit/>
          </a:bodyPr>
          <a:lstStyle>
            <a:lvl1pPr algn="r">
              <a:defRPr lang="en-GB" smtClean="0"/>
            </a:lvl1pPr>
          </a:lstStyle>
          <a:p>
            <a:fld id="{89B50244-22B6-442E-968A-A578AC93AB33}" type="slidenum">
              <a:rPr lang="en-GB" smtClean="0"/>
              <a:pPr/>
              <a:t>‹#›</a:t>
            </a:fld>
            <a:endParaRPr lang="en-GB"/>
          </a:p>
        </p:txBody>
      </p:sp>
    </p:spTree>
    <p:extLst>
      <p:ext uri="{BB962C8B-B14F-4D97-AF65-F5344CB8AC3E}">
        <p14:creationId xmlns:p14="http://schemas.microsoft.com/office/powerpoint/2010/main" val="26890857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GB"/>
              <a:t>Click icon to add picture</a:t>
            </a:r>
            <a:endParaRPr lang="en-GB" dirty="0"/>
          </a:p>
        </p:txBody>
      </p:sp>
      <p:sp>
        <p:nvSpPr>
          <p:cNvPr id="3" name="Content Placeholder 2"/>
          <p:cNvSpPr>
            <a:spLocks noGrp="1"/>
          </p:cNvSpPr>
          <p:nvPr>
            <p:ph idx="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Date Placeholder 4">
            <a:extLst>
              <a:ext uri="{FF2B5EF4-FFF2-40B4-BE49-F238E27FC236}">
                <a16:creationId xmlns:a16="http://schemas.microsoft.com/office/drawing/2014/main" id="{E690C536-C996-4AF4-8EDA-318D6219B665}"/>
              </a:ext>
            </a:extLst>
          </p:cNvPr>
          <p:cNvSpPr>
            <a:spLocks noGrp="1"/>
          </p:cNvSpPr>
          <p:nvPr>
            <p:ph type="dt" sz="half" idx="15"/>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8" name="Footer Placeholder 7">
            <a:extLst>
              <a:ext uri="{FF2B5EF4-FFF2-40B4-BE49-F238E27FC236}">
                <a16:creationId xmlns:a16="http://schemas.microsoft.com/office/drawing/2014/main" id="{44AD2BE7-1919-4BE8-AE72-8D4D305F00AF}"/>
              </a:ext>
            </a:extLst>
          </p:cNvPr>
          <p:cNvSpPr>
            <a:spLocks noGrp="1"/>
          </p:cNvSpPr>
          <p:nvPr>
            <p:ph type="ftr" sz="quarter" idx="16"/>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9" name="Slide Number Placeholder 8">
            <a:extLst>
              <a:ext uri="{FF2B5EF4-FFF2-40B4-BE49-F238E27FC236}">
                <a16:creationId xmlns:a16="http://schemas.microsoft.com/office/drawing/2014/main" id="{A6830153-AA3F-4B63-B797-E161C7F1B02A}"/>
              </a:ext>
            </a:extLst>
          </p:cNvPr>
          <p:cNvSpPr>
            <a:spLocks noGrp="1"/>
          </p:cNvSpPr>
          <p:nvPr>
            <p:ph type="sldNum" sz="quarter" idx="17"/>
          </p:nvPr>
        </p:nvSpPr>
        <p:spPr>
          <a:xfrm>
            <a:off x="9984296" y="6492240"/>
            <a:ext cx="1764792" cy="137160"/>
          </a:xfrm>
        </p:spPr>
        <p:txBody>
          <a:bodyPr vert="horz" lIns="0" tIns="0" rIns="0" bIns="0" rtlCol="0" anchor="b" anchorCtr="0">
            <a:noAutofit/>
          </a:bodyPr>
          <a:lstStyle>
            <a:lvl1pPr algn="r">
              <a:defRPr lang="en-GB" smtClean="0"/>
            </a:lvl1pPr>
          </a:lstStyle>
          <a:p>
            <a:fld id="{F1D273CC-E3C7-4DAC-AC24-2BCF887A79A5}" type="slidenum">
              <a:rPr lang="en-GB" smtClean="0"/>
              <a:pPr/>
              <a:t>‹#›</a:t>
            </a:fld>
            <a:endParaRPr lang="en-GB"/>
          </a:p>
        </p:txBody>
      </p:sp>
    </p:spTree>
    <p:extLst>
      <p:ext uri="{BB962C8B-B14F-4D97-AF65-F5344CB8AC3E}">
        <p14:creationId xmlns:p14="http://schemas.microsoft.com/office/powerpoint/2010/main" val="71707573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Date Placeholder 4">
            <a:extLst>
              <a:ext uri="{FF2B5EF4-FFF2-40B4-BE49-F238E27FC236}">
                <a16:creationId xmlns:a16="http://schemas.microsoft.com/office/drawing/2014/main" id="{FC49DFE7-7192-43B1-B6C3-C9C29B7C77A2}"/>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8" name="Footer Placeholder 7">
            <a:extLst>
              <a:ext uri="{FF2B5EF4-FFF2-40B4-BE49-F238E27FC236}">
                <a16:creationId xmlns:a16="http://schemas.microsoft.com/office/drawing/2014/main" id="{77DE5779-100E-428F-866B-F81A4BA2FBBF}"/>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9" name="Slide Number Placeholder 8">
            <a:extLst>
              <a:ext uri="{FF2B5EF4-FFF2-40B4-BE49-F238E27FC236}">
                <a16:creationId xmlns:a16="http://schemas.microsoft.com/office/drawing/2014/main" id="{27B193AD-4731-405E-92C2-78192FEE5A63}"/>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C8EDBA8E-619D-478C-BDF7-3B85A9C90936}" type="slidenum">
              <a:rPr lang="en-GB" smtClean="0"/>
              <a:pPr/>
              <a:t>‹#›</a:t>
            </a:fld>
            <a:endParaRPr lang="en-GB"/>
          </a:p>
        </p:txBody>
      </p:sp>
    </p:spTree>
    <p:extLst>
      <p:ext uri="{BB962C8B-B14F-4D97-AF65-F5344CB8AC3E}">
        <p14:creationId xmlns:p14="http://schemas.microsoft.com/office/powerpoint/2010/main" val="143928977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 name="Date Placeholder 1">
            <a:extLst>
              <a:ext uri="{FF2B5EF4-FFF2-40B4-BE49-F238E27FC236}">
                <a16:creationId xmlns:a16="http://schemas.microsoft.com/office/drawing/2014/main" id="{3BDF8F12-5275-40EA-BE4C-B0219BDEDE25}"/>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4" name="Footer Placeholder 3">
            <a:extLst>
              <a:ext uri="{FF2B5EF4-FFF2-40B4-BE49-F238E27FC236}">
                <a16:creationId xmlns:a16="http://schemas.microsoft.com/office/drawing/2014/main" id="{E90D1B29-428B-4A43-97BA-1332662DC513}"/>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5" name="Slide Number Placeholder 4">
            <a:extLst>
              <a:ext uri="{FF2B5EF4-FFF2-40B4-BE49-F238E27FC236}">
                <a16:creationId xmlns:a16="http://schemas.microsoft.com/office/drawing/2014/main" id="{665F58F1-14DD-4E2C-A59E-851CE9397D38}"/>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99573DAF-8912-4D6D-884F-919053D295CD}" type="slidenum">
              <a:rPr lang="en-GB" smtClean="0"/>
              <a:pPr/>
              <a:t>‹#›</a:t>
            </a:fld>
            <a:endParaRPr lang="en-GB"/>
          </a:p>
        </p:txBody>
      </p:sp>
    </p:spTree>
    <p:extLst>
      <p:ext uri="{BB962C8B-B14F-4D97-AF65-F5344CB8AC3E}">
        <p14:creationId xmlns:p14="http://schemas.microsoft.com/office/powerpoint/2010/main" val="265591765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Date Placeholder 4">
            <a:extLst>
              <a:ext uri="{FF2B5EF4-FFF2-40B4-BE49-F238E27FC236}">
                <a16:creationId xmlns:a16="http://schemas.microsoft.com/office/drawing/2014/main" id="{F883596E-EB69-4789-92C8-A93B7CB1D90D}"/>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7" name="Footer Placeholder 6">
            <a:extLst>
              <a:ext uri="{FF2B5EF4-FFF2-40B4-BE49-F238E27FC236}">
                <a16:creationId xmlns:a16="http://schemas.microsoft.com/office/drawing/2014/main" id="{0CFD3734-0D49-4BE8-AD4E-61244FF1CD40}"/>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870C8170-D09F-4A17-9BC7-AB3E3AD1F597}"/>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86FE3A2D-0DBA-4362-8392-68D43DAA4349}" type="slidenum">
              <a:rPr lang="en-GB" smtClean="0"/>
              <a:pPr/>
              <a:t>‹#›</a:t>
            </a:fld>
            <a:endParaRPr lang="en-GB"/>
          </a:p>
        </p:txBody>
      </p:sp>
    </p:spTree>
    <p:extLst>
      <p:ext uri="{BB962C8B-B14F-4D97-AF65-F5344CB8AC3E}">
        <p14:creationId xmlns:p14="http://schemas.microsoft.com/office/powerpoint/2010/main" val="647731230"/>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Date Placeholder 4">
            <a:extLst>
              <a:ext uri="{FF2B5EF4-FFF2-40B4-BE49-F238E27FC236}">
                <a16:creationId xmlns:a16="http://schemas.microsoft.com/office/drawing/2014/main" id="{E440CDCE-B834-4C92-9E8F-4C2E7C0BE783}"/>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7" name="Footer Placeholder 6">
            <a:extLst>
              <a:ext uri="{FF2B5EF4-FFF2-40B4-BE49-F238E27FC236}">
                <a16:creationId xmlns:a16="http://schemas.microsoft.com/office/drawing/2014/main" id="{0BC114D2-DACE-449F-B3A3-D90931108D7B}"/>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04C03E81-9EFD-46C5-B034-7D128682D5FF}"/>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EDCAB48E-289A-48B2-8253-00A134501572}" type="slidenum">
              <a:rPr lang="en-GB" smtClean="0"/>
              <a:pPr/>
              <a:t>‹#›</a:t>
            </a:fld>
            <a:endParaRPr lang="en-GB"/>
          </a:p>
        </p:txBody>
      </p:sp>
    </p:spTree>
    <p:extLst>
      <p:ext uri="{BB962C8B-B14F-4D97-AF65-F5344CB8AC3E}">
        <p14:creationId xmlns:p14="http://schemas.microsoft.com/office/powerpoint/2010/main" val="2952762814"/>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Date Placeholder 4">
            <a:extLst>
              <a:ext uri="{FF2B5EF4-FFF2-40B4-BE49-F238E27FC236}">
                <a16:creationId xmlns:a16="http://schemas.microsoft.com/office/drawing/2014/main" id="{28E0037D-2F0E-4A38-93C6-40CE4783AB53}"/>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GB" smtClean="0"/>
            </a:lvl1pPr>
          </a:lstStyle>
          <a:p>
            <a:r>
              <a:rPr lang="en-US"/>
              <a:t>December 2022</a:t>
            </a:r>
            <a:endParaRPr lang="en-GB"/>
          </a:p>
        </p:txBody>
      </p:sp>
      <p:sp>
        <p:nvSpPr>
          <p:cNvPr id="7" name="Footer Placeholder 6">
            <a:extLst>
              <a:ext uri="{FF2B5EF4-FFF2-40B4-BE49-F238E27FC236}">
                <a16:creationId xmlns:a16="http://schemas.microsoft.com/office/drawing/2014/main" id="{E1793831-A822-48CF-8306-87BD9AC68B66}"/>
              </a:ext>
            </a:extLst>
          </p:cNvPr>
          <p:cNvSpPr>
            <a:spLocks noGrp="1"/>
          </p:cNvSpPr>
          <p:nvPr>
            <p:ph type="ftr" sz="quarter" idx="11"/>
          </p:nvPr>
        </p:nvSpPr>
        <p:spPr>
          <a:xfrm>
            <a:off x="442912" y="6355080"/>
            <a:ext cx="5473701" cy="137160"/>
          </a:xfrm>
        </p:spPr>
        <p:txBody>
          <a:bodyPr vert="horz" lIns="0" tIns="0" rIns="0" bIns="0" rtlCol="0" anchor="b" anchorCtr="0"/>
          <a:lstStyle>
            <a:lvl1pPr algn="l">
              <a:defRPr lang="en-GB"/>
            </a:lvl1pPr>
          </a:lstStyle>
          <a:p>
            <a:r>
              <a:rPr lang="en-US"/>
              <a:t>Strategic assessment study of ICAR Agricultural Education Division : An analytical approach</a:t>
            </a:r>
            <a:endParaRPr lang="en-GB"/>
          </a:p>
        </p:txBody>
      </p:sp>
      <p:sp>
        <p:nvSpPr>
          <p:cNvPr id="8" name="Slide Number Placeholder 7">
            <a:extLst>
              <a:ext uri="{FF2B5EF4-FFF2-40B4-BE49-F238E27FC236}">
                <a16:creationId xmlns:a16="http://schemas.microsoft.com/office/drawing/2014/main" id="{BB636C74-8D0D-4BF5-8F2F-C6C4C910A89C}"/>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GB" smtClean="0"/>
            </a:lvl1pPr>
          </a:lstStyle>
          <a:p>
            <a:fld id="{F630E4C9-771C-4841-96FA-AF8095804D7F}" type="slidenum">
              <a:rPr lang="en-GB" smtClean="0"/>
              <a:pPr/>
              <a:t>‹#›</a:t>
            </a:fld>
            <a:endParaRPr lang="en-GB"/>
          </a:p>
        </p:txBody>
      </p:sp>
    </p:spTree>
    <p:extLst>
      <p:ext uri="{BB962C8B-B14F-4D97-AF65-F5344CB8AC3E}">
        <p14:creationId xmlns:p14="http://schemas.microsoft.com/office/powerpoint/2010/main" val="1033863482"/>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anchor="ctr" anchorCtr="0"/>
          <a:lstStyle>
            <a:lvl1pPr algn="r">
              <a:defRPr sz="1200" b="0">
                <a:solidFill>
                  <a:schemeClr val="tx1"/>
                </a:solidFill>
              </a:defRPr>
            </a:lvl1pPr>
          </a:lstStyle>
          <a:p>
            <a:r>
              <a:rPr lang="en-GB"/>
              <a:t>Click icon to add picture</a:t>
            </a:r>
            <a:endParaRPr lang="en-GB" dirty="0"/>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GB"/>
              <a:t>[Presentation title]</a:t>
            </a:r>
            <a:endParaRPr lang="en-GB" dirty="0"/>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GB"/>
              <a:t>[Presentation subtitle]</a:t>
            </a:r>
            <a:endParaRPr lang="en-GB" dirty="0"/>
          </a:p>
        </p:txBody>
      </p:sp>
    </p:spTree>
    <p:extLst>
      <p:ext uri="{BB962C8B-B14F-4D97-AF65-F5344CB8AC3E}">
        <p14:creationId xmlns:p14="http://schemas.microsoft.com/office/powerpoint/2010/main" val="304862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D369F2B-8126-426E-A5D1-A0A8D224648D}" type="datetimeFigureOut">
              <a:rPr lang="en-IN" smtClean="0"/>
              <a:t>19-01-2023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DF914F1-16DD-4258-8AAD-0964FF67EEAC}" type="slidenum">
              <a:rPr lang="en-IN" smtClean="0"/>
              <a:t>‹#›</a:t>
            </a:fld>
            <a:endParaRPr lang="en-IN"/>
          </a:p>
        </p:txBody>
      </p:sp>
    </p:spTree>
    <p:extLst>
      <p:ext uri="{BB962C8B-B14F-4D97-AF65-F5344CB8AC3E}">
        <p14:creationId xmlns:p14="http://schemas.microsoft.com/office/powerpoint/2010/main" val="2556947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20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2697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CBBC7-3DC7-4687-A32C-CB2C490D63EA}"/>
              </a:ext>
            </a:extLst>
          </p:cNvPr>
          <p:cNvPicPr>
            <a:picLocks noChangeAspect="1"/>
          </p:cNvPicPr>
          <p:nvPr userDrawn="1"/>
        </p:nvPicPr>
        <p:blipFill>
          <a:blip r:embed="rId2"/>
          <a:stretch>
            <a:fillRect/>
          </a:stretch>
        </p:blipFill>
        <p:spPr>
          <a:xfrm>
            <a:off x="189848" y="109330"/>
            <a:ext cx="645040" cy="887419"/>
          </a:xfrm>
          <a:prstGeom prst="rect">
            <a:avLst/>
          </a:prstGeom>
        </p:spPr>
      </p:pic>
    </p:spTree>
    <p:extLst>
      <p:ext uri="{BB962C8B-B14F-4D97-AF65-F5344CB8AC3E}">
        <p14:creationId xmlns:p14="http://schemas.microsoft.com/office/powerpoint/2010/main" val="2860234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11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125A-3D07-402C-98E4-4B687D80E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6B78679-80EC-46D0-B83F-48B0FA965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B72B169-3D53-424F-A62E-442A21F6F0D8}"/>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D64759F4-BA57-498B-BE05-5DC688E490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09D06CB-F247-4AD4-ADE0-1026A87184D4}"/>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2725346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65A4-6322-430D-9453-78E7E6D808D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52EFEEB-AC42-4FD0-8468-8848F35FB5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02EB69F-8E9B-4C1E-9594-93038A98C4B7}"/>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B236105D-5CFF-457D-B093-F74CA74C0E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139EC1-DCAA-4CAB-99E4-4004243E58CE}"/>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1716022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32E0-B1FD-4B47-B17A-F4CFA312A3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3F08E3A-17C3-4636-A97A-DD4DD849CB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ADAEE1-C3A7-47ED-B40B-B11FA7DCFD3A}"/>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B4F1CD95-D31C-4FC1-9956-D3BF0BECCFB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F4BD2E-6081-40B6-961E-3E98F5EB8C83}"/>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2677489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CBFE-506C-423F-BDA8-A117D293C2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09BB0BA-1342-40A5-8113-F4F3423D39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2DD073F-9A23-4B8C-9B41-8AF04262EA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7C6D1EA-5B07-4BAB-9CC6-C3C38ED30B44}"/>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6" name="Footer Placeholder 5">
            <a:extLst>
              <a:ext uri="{FF2B5EF4-FFF2-40B4-BE49-F238E27FC236}">
                <a16:creationId xmlns:a16="http://schemas.microsoft.com/office/drawing/2014/main" id="{F0DA3705-94A0-4F1D-94BE-AC692751BA8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99B696C-C36F-44CE-9550-778F628C6E47}"/>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2213834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3147-B1BB-44DA-BAB2-BA289926D34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F65BE3-4D5C-4D5C-A2EA-5DEC22BFF9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EECF2-5243-4E9D-B47D-F4C4D9C025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E408454-C8DD-4162-A52E-2526B7345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ACFB08-5B9F-4F98-811B-2FAEA7D444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47BB6D1-73FC-4D2E-8F7D-624E44826D80}"/>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8" name="Footer Placeholder 7">
            <a:extLst>
              <a:ext uri="{FF2B5EF4-FFF2-40B4-BE49-F238E27FC236}">
                <a16:creationId xmlns:a16="http://schemas.microsoft.com/office/drawing/2014/main" id="{A991992A-EE99-4F71-831C-9A894C9F465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1B08C36-4865-4EB6-9B2D-DFE75334C189}"/>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2019816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CB58-717F-48F0-8C0C-06F9F7D0BAC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E841E09-9BE3-43DD-B473-5704E6061F06}"/>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4" name="Footer Placeholder 3">
            <a:extLst>
              <a:ext uri="{FF2B5EF4-FFF2-40B4-BE49-F238E27FC236}">
                <a16:creationId xmlns:a16="http://schemas.microsoft.com/office/drawing/2014/main" id="{3E1DEFC2-218D-45D4-83F1-E132D75C010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7805C1-29E9-47F3-A00D-29B62AA63FC5}"/>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9041408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84BCB-8DDD-45AC-AB05-B42360589D34}"/>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3" name="Footer Placeholder 2">
            <a:extLst>
              <a:ext uri="{FF2B5EF4-FFF2-40B4-BE49-F238E27FC236}">
                <a16:creationId xmlns:a16="http://schemas.microsoft.com/office/drawing/2014/main" id="{682E3C05-69B8-48C2-B6CB-647A2181B2B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9BB326E-6C03-4DDB-BA05-5F484E2931F9}"/>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2023094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485E-0E22-404C-B993-A01E625CC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6606834-EDB2-403B-9A01-B23A537D9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C216774-CE5B-487F-93BB-D631F9B5E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79D31-5547-4019-9828-D1D7AB5500D0}"/>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6" name="Footer Placeholder 5">
            <a:extLst>
              <a:ext uri="{FF2B5EF4-FFF2-40B4-BE49-F238E27FC236}">
                <a16:creationId xmlns:a16="http://schemas.microsoft.com/office/drawing/2014/main" id="{574D4110-5FB3-4CCB-9307-AC9C86830D6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0B38086-D26B-4E58-AE00-B6E4C4D17EB1}"/>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84326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218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1DE8-552A-4BC4-B0D9-C2ED1E888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CFD6A6E-1169-4525-9801-35994FF87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A3B226F-83CB-43CB-A342-F0AFD2F41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E711-617F-407A-B076-2FAA7626F657}"/>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6" name="Footer Placeholder 5">
            <a:extLst>
              <a:ext uri="{FF2B5EF4-FFF2-40B4-BE49-F238E27FC236}">
                <a16:creationId xmlns:a16="http://schemas.microsoft.com/office/drawing/2014/main" id="{022C397A-930C-49FB-BADE-D936182072F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45478B-AD30-4DAC-933D-5A55D9F85BFA}"/>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3018028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53FED-FA57-4B0B-A611-1B3F9009777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AC989A-177A-4D56-951E-88D096D8D9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62FF2E5-A6C1-49C2-9F69-19B8864882E7}"/>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535AE597-9764-467E-853C-55BD20BB09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858490E-4C9E-4995-9469-FFB1AD7F0E87}"/>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1558833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70A43-3D83-4C96-9B33-BFDBAAC836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F3F17BA-08C9-45B9-8EB6-45458306D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2A09587-7AE7-4394-947C-34646E256273}"/>
              </a:ext>
            </a:extLst>
          </p:cNvPr>
          <p:cNvSpPr>
            <a:spLocks noGrp="1"/>
          </p:cNvSpPr>
          <p:nvPr>
            <p:ph type="dt" sz="half" idx="10"/>
          </p:nvPr>
        </p:nvSpPr>
        <p:spPr/>
        <p:txBody>
          <a:body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CF4B92DB-301A-4388-ABE3-3FB56EAEA2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4C8057A-C8F3-4AE5-9379-F1A31E5427BE}"/>
              </a:ext>
            </a:extLst>
          </p:cNvPr>
          <p:cNvSpPr>
            <a:spLocks noGrp="1"/>
          </p:cNvSpPr>
          <p:nvPr>
            <p:ph type="sldNum" sz="quarter" idx="12"/>
          </p:nvPr>
        </p:nvSpPr>
        <p:spPr/>
        <p:txBody>
          <a:bodyPr/>
          <a:lstStyle/>
          <a:p>
            <a:fld id="{223BD331-E703-4B22-8685-E6D799FAAA19}" type="slidenum">
              <a:rPr lang="en-IN" smtClean="0"/>
              <a:t>‹#›</a:t>
            </a:fld>
            <a:endParaRPr lang="en-IN"/>
          </a:p>
        </p:txBody>
      </p:sp>
    </p:spTree>
    <p:extLst>
      <p:ext uri="{BB962C8B-B14F-4D97-AF65-F5344CB8AC3E}">
        <p14:creationId xmlns:p14="http://schemas.microsoft.com/office/powerpoint/2010/main" val="932422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1">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4BC015D1-E404-4AE4-B2A0-A62876456F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899916" y="1181646"/>
            <a:ext cx="3376384" cy="4584975"/>
          </a:xfrm>
          <a:custGeom>
            <a:avLst/>
            <a:gdLst>
              <a:gd name="connsiteX0" fmla="*/ 3376822 w 6753646"/>
              <a:gd name="connsiteY0" fmla="*/ 0 h 9169950"/>
              <a:gd name="connsiteX1" fmla="*/ 6753646 w 6753646"/>
              <a:gd name="connsiteY1" fmla="*/ 3376823 h 9169950"/>
              <a:gd name="connsiteX2" fmla="*/ 6753646 w 6753646"/>
              <a:gd name="connsiteY2" fmla="*/ 9169950 h 9169950"/>
              <a:gd name="connsiteX3" fmla="*/ 0 w 6753646"/>
              <a:gd name="connsiteY3" fmla="*/ 9169950 h 9169950"/>
              <a:gd name="connsiteX4" fmla="*/ 0 w 6753646"/>
              <a:gd name="connsiteY4" fmla="*/ 3376823 h 9169950"/>
              <a:gd name="connsiteX5" fmla="*/ 3376822 w 6753646"/>
              <a:gd name="connsiteY5" fmla="*/ 0 h 91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646" h="9169950">
                <a:moveTo>
                  <a:pt x="3376822" y="0"/>
                </a:moveTo>
                <a:cubicBezTo>
                  <a:pt x="5241790" y="0"/>
                  <a:pt x="6753646" y="1511855"/>
                  <a:pt x="6753646" y="3376823"/>
                </a:cubicBezTo>
                <a:lnTo>
                  <a:pt x="6753646" y="9169950"/>
                </a:lnTo>
                <a:lnTo>
                  <a:pt x="0" y="9169950"/>
                </a:lnTo>
                <a:lnTo>
                  <a:pt x="0" y="3376823"/>
                </a:lnTo>
                <a:cubicBezTo>
                  <a:pt x="0" y="1511855"/>
                  <a:pt x="1511855" y="0"/>
                  <a:pt x="3376822" y="0"/>
                </a:cubicBezTo>
                <a:close/>
              </a:path>
            </a:pathLst>
          </a:custGeom>
          <a:solidFill>
            <a:schemeClr val="bg1">
              <a:lumMod val="85000"/>
            </a:schemeClr>
          </a:solidFill>
        </p:spPr>
        <p:txBody>
          <a:bodyPr rtlCol="0">
            <a:noAutofit/>
          </a:bodyPr>
          <a:lstStyle/>
          <a:p>
            <a:pPr lvl="0"/>
            <a:endParaRPr lang="en-US" noProof="0"/>
          </a:p>
        </p:txBody>
      </p:sp>
      <p:pic>
        <p:nvPicPr>
          <p:cNvPr id="4" name="Google Shape;482;p22">
            <a:extLst>
              <a:ext uri="{FF2B5EF4-FFF2-40B4-BE49-F238E27FC236}">
                <a16:creationId xmlns:a16="http://schemas.microsoft.com/office/drawing/2014/main" id="{043D8548-8378-4BD8-847E-3D926FF02870}"/>
              </a:ext>
            </a:extLst>
          </p:cNvPr>
          <p:cNvPicPr preferRelativeResize="0">
            <a:picLocks/>
          </p:cNvPicPr>
          <p:nvPr userDrawn="1"/>
        </p:nvPicPr>
        <p:blipFill rotWithShape="1">
          <a:blip r:embed="rId3">
            <a:alphaModFix amt="33000"/>
          </a:blip>
          <a:srcRect l="12630" t="10282" r="12630" b="14720"/>
          <a:stretch/>
        </p:blipFill>
        <p:spPr>
          <a:xfrm>
            <a:off x="0" y="45133"/>
            <a:ext cx="12192000" cy="6812867"/>
          </a:xfrm>
          <a:prstGeom prst="rect">
            <a:avLst/>
          </a:prstGeom>
          <a:noFill/>
          <a:ln>
            <a:noFill/>
          </a:ln>
        </p:spPr>
      </p:pic>
      <p:grpSp>
        <p:nvGrpSpPr>
          <p:cNvPr id="5" name="Group 4">
            <a:extLst>
              <a:ext uri="{FF2B5EF4-FFF2-40B4-BE49-F238E27FC236}">
                <a16:creationId xmlns:a16="http://schemas.microsoft.com/office/drawing/2014/main" id="{F157506E-3C32-49C2-BF85-9861B4E4C2AE}"/>
              </a:ext>
            </a:extLst>
          </p:cNvPr>
          <p:cNvGrpSpPr/>
          <p:nvPr userDrawn="1"/>
        </p:nvGrpSpPr>
        <p:grpSpPr>
          <a:xfrm>
            <a:off x="179894" y="165937"/>
            <a:ext cx="3960592" cy="1106785"/>
            <a:chOff x="8222291" y="-1514057"/>
            <a:chExt cx="3235450" cy="951658"/>
          </a:xfrm>
        </p:grpSpPr>
        <p:pic>
          <p:nvPicPr>
            <p:cNvPr id="7" name="Picture 67">
              <a:extLst>
                <a:ext uri="{FF2B5EF4-FFF2-40B4-BE49-F238E27FC236}">
                  <a16:creationId xmlns:a16="http://schemas.microsoft.com/office/drawing/2014/main" id="{33061FAE-9D5C-4B70-8FCF-55B130B8AC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291" y="-1514057"/>
              <a:ext cx="690818" cy="95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9632249-3F6D-41FA-B996-75DF05C9C3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8273" y="-1504504"/>
              <a:ext cx="879468" cy="87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491422C-F080-4511-955A-EF07716464B2}"/>
                </a:ext>
              </a:extLst>
            </p:cNvPr>
            <p:cNvCxnSpPr/>
            <p:nvPr/>
          </p:nvCxnSpPr>
          <p:spPr>
            <a:xfrm flipH="1">
              <a:off x="9006334" y="-138894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0EE8C3A-78BD-423F-8804-FCE98CC1093E}"/>
                </a:ext>
              </a:extLst>
            </p:cNvPr>
            <p:cNvCxnSpPr/>
            <p:nvPr/>
          </p:nvCxnSpPr>
          <p:spPr>
            <a:xfrm flipH="1">
              <a:off x="10558729" y="-137221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4E3CC62-6E95-437D-93AE-D466704E9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675" y="-1249537"/>
              <a:ext cx="1336684" cy="383183"/>
            </a:xfrm>
            <a:prstGeom prst="rect">
              <a:avLst/>
            </a:prstGeom>
          </p:spPr>
        </p:pic>
      </p:grpSp>
    </p:spTree>
    <p:extLst>
      <p:ext uri="{BB962C8B-B14F-4D97-AF65-F5344CB8AC3E}">
        <p14:creationId xmlns:p14="http://schemas.microsoft.com/office/powerpoint/2010/main" val="3343363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26_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28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35_1">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F24F660-6BAE-4E84-9675-8FBC97A990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p:ph type="pic" sz="quarter" idx="10"/>
          </p:nvPr>
        </p:nvSpPr>
        <p:spPr>
          <a:xfrm>
            <a:off x="1128913" y="1021214"/>
            <a:ext cx="3774959" cy="4248025"/>
          </a:xfrm>
          <a:custGeom>
            <a:avLst/>
            <a:gdLst>
              <a:gd name="connsiteX0" fmla="*/ 3775450 w 7550900"/>
              <a:gd name="connsiteY0" fmla="*/ 0 h 8496051"/>
              <a:gd name="connsiteX1" fmla="*/ 7550900 w 7550900"/>
              <a:gd name="connsiteY1" fmla="*/ 3775450 h 8496051"/>
              <a:gd name="connsiteX2" fmla="*/ 7550900 w 7550900"/>
              <a:gd name="connsiteY2" fmla="*/ 8496051 h 8496051"/>
              <a:gd name="connsiteX3" fmla="*/ 0 w 7550900"/>
              <a:gd name="connsiteY3" fmla="*/ 8496051 h 8496051"/>
              <a:gd name="connsiteX4" fmla="*/ 0 w 7550900"/>
              <a:gd name="connsiteY4" fmla="*/ 3775450 h 8496051"/>
              <a:gd name="connsiteX5" fmla="*/ 3775450 w 7550900"/>
              <a:gd name="connsiteY5" fmla="*/ 0 h 849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0900" h="8496051">
                <a:moveTo>
                  <a:pt x="3775450" y="0"/>
                </a:moveTo>
                <a:cubicBezTo>
                  <a:pt x="5860573" y="0"/>
                  <a:pt x="7550900" y="1690327"/>
                  <a:pt x="7550900" y="3775450"/>
                </a:cubicBezTo>
                <a:lnTo>
                  <a:pt x="7550900" y="8496051"/>
                </a:lnTo>
                <a:lnTo>
                  <a:pt x="0" y="8496051"/>
                </a:lnTo>
                <a:lnTo>
                  <a:pt x="0" y="3775450"/>
                </a:lnTo>
                <a:cubicBezTo>
                  <a:pt x="0" y="1690327"/>
                  <a:pt x="1690327" y="0"/>
                  <a:pt x="3775450" y="0"/>
                </a:cubicBezTo>
                <a:close/>
              </a:path>
            </a:pathLst>
          </a:custGeom>
          <a:solidFill>
            <a:schemeClr val="bg1">
              <a:lumMod val="85000"/>
            </a:schemeClr>
          </a:solidFill>
        </p:spPr>
        <p:txBody>
          <a:bodyPr rtlCol="0">
            <a:noAutofit/>
          </a:bodyPr>
          <a:lstStyle/>
          <a:p>
            <a:pPr lvl="0"/>
            <a:endParaRPr lang="en-US" noProof="0"/>
          </a:p>
        </p:txBody>
      </p:sp>
      <p:sp>
        <p:nvSpPr>
          <p:cNvPr id="9" name="Picture Placeholder 8"/>
          <p:cNvSpPr>
            <a:spLocks noGrp="1"/>
          </p:cNvSpPr>
          <p:nvPr>
            <p:ph type="pic" sz="quarter" idx="11"/>
          </p:nvPr>
        </p:nvSpPr>
        <p:spPr>
          <a:xfrm>
            <a:off x="8718469" y="3281481"/>
            <a:ext cx="3774959" cy="4248025"/>
          </a:xfrm>
          <a:custGeom>
            <a:avLst/>
            <a:gdLst>
              <a:gd name="connsiteX0" fmla="*/ 3775450 w 7550900"/>
              <a:gd name="connsiteY0" fmla="*/ 0 h 8496051"/>
              <a:gd name="connsiteX1" fmla="*/ 7550900 w 7550900"/>
              <a:gd name="connsiteY1" fmla="*/ 3775450 h 8496051"/>
              <a:gd name="connsiteX2" fmla="*/ 7550900 w 7550900"/>
              <a:gd name="connsiteY2" fmla="*/ 8496051 h 8496051"/>
              <a:gd name="connsiteX3" fmla="*/ 0 w 7550900"/>
              <a:gd name="connsiteY3" fmla="*/ 8496051 h 8496051"/>
              <a:gd name="connsiteX4" fmla="*/ 0 w 7550900"/>
              <a:gd name="connsiteY4" fmla="*/ 3775450 h 8496051"/>
              <a:gd name="connsiteX5" fmla="*/ 3775450 w 7550900"/>
              <a:gd name="connsiteY5" fmla="*/ 0 h 849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0900" h="8496051">
                <a:moveTo>
                  <a:pt x="3775450" y="0"/>
                </a:moveTo>
                <a:cubicBezTo>
                  <a:pt x="5860573" y="0"/>
                  <a:pt x="7550900" y="1690327"/>
                  <a:pt x="7550900" y="3775450"/>
                </a:cubicBezTo>
                <a:lnTo>
                  <a:pt x="7550900" y="8496051"/>
                </a:lnTo>
                <a:lnTo>
                  <a:pt x="0" y="8496051"/>
                </a:lnTo>
                <a:lnTo>
                  <a:pt x="0" y="3775450"/>
                </a:lnTo>
                <a:cubicBezTo>
                  <a:pt x="0" y="1690327"/>
                  <a:pt x="1690327" y="0"/>
                  <a:pt x="3775450" y="0"/>
                </a:cubicBezTo>
                <a:close/>
              </a:path>
            </a:pathLst>
          </a:custGeom>
          <a:solidFill>
            <a:schemeClr val="bg1">
              <a:lumMod val="85000"/>
            </a:schemeClr>
          </a:solidFill>
        </p:spPr>
        <p:txBody>
          <a:bodyPr rtlCol="0">
            <a:noAutofit/>
          </a:bodyPr>
          <a:lstStyle/>
          <a:p>
            <a:pPr lvl="0"/>
            <a:endParaRPr lang="en-US" noProof="0"/>
          </a:p>
        </p:txBody>
      </p:sp>
    </p:spTree>
    <p:extLst>
      <p:ext uri="{BB962C8B-B14F-4D97-AF65-F5344CB8AC3E}">
        <p14:creationId xmlns:p14="http://schemas.microsoft.com/office/powerpoint/2010/main" val="307532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70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7.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6.png"/><Relationship Id="rId2" Type="http://schemas.openxmlformats.org/officeDocument/2006/relationships/slideLayout" Target="../slideLayouts/slideLayout73.xml"/><Relationship Id="rId16" Type="http://schemas.openxmlformats.org/officeDocument/2006/relationships/image" Target="../media/image5.jp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3.xml"/><Relationship Id="rId10" Type="http://schemas.openxmlformats.org/officeDocument/2006/relationships/slideLayout" Target="../slideLayouts/slideLayout81.xml"/><Relationship Id="rId19" Type="http://schemas.openxmlformats.org/officeDocument/2006/relationships/image" Target="../media/image8.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0A18C-D9A7-443B-ACCB-DD8EDB63362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89848" y="109330"/>
            <a:ext cx="645040" cy="887419"/>
          </a:xfrm>
          <a:prstGeom prst="rect">
            <a:avLst/>
          </a:prstGeom>
        </p:spPr>
      </p:pic>
      <p:sp>
        <p:nvSpPr>
          <p:cNvPr id="2" name="Rectangle 1">
            <a:extLst>
              <a:ext uri="{FF2B5EF4-FFF2-40B4-BE49-F238E27FC236}">
                <a16:creationId xmlns:a16="http://schemas.microsoft.com/office/drawing/2014/main" id="{50ADCAC8-A971-49A8-9778-139EEDCDF589}"/>
              </a:ext>
            </a:extLst>
          </p:cNvPr>
          <p:cNvSpPr/>
          <p:nvPr userDrawn="1"/>
        </p:nvSpPr>
        <p:spPr>
          <a:xfrm>
            <a:off x="0" y="6530008"/>
            <a:ext cx="12192000" cy="3279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 name="Picture 38">
            <a:extLst>
              <a:ext uri="{FF2B5EF4-FFF2-40B4-BE49-F238E27FC236}">
                <a16:creationId xmlns:a16="http://schemas.microsoft.com/office/drawing/2014/main" id="{C315F9AB-D158-47A4-9764-5EE66A344372}"/>
              </a:ext>
            </a:extLst>
          </p:cNvPr>
          <p:cNvPicPr>
            <a:picLocks noChangeAspect="1"/>
          </p:cNvPicPr>
          <p:nvPr userDrawn="1"/>
        </p:nvPicPr>
        <p:blipFill>
          <a:blip r:embed="rId20" cstate="email">
            <a:alphaModFix amt="13000"/>
            <a:extLst>
              <a:ext uri="{28A0092B-C50C-407E-A947-70E740481C1C}">
                <a14:useLocalDpi xmlns:a14="http://schemas.microsoft.com/office/drawing/2010/main"/>
              </a:ext>
            </a:extLst>
          </a:blip>
          <a:stretch>
            <a:fillRect/>
          </a:stretch>
        </p:blipFill>
        <p:spPr>
          <a:xfrm>
            <a:off x="0" y="-7311"/>
            <a:ext cx="12192000" cy="6537249"/>
          </a:xfrm>
          <a:prstGeom prst="rect">
            <a:avLst/>
          </a:prstGeom>
        </p:spPr>
      </p:pic>
      <p:pic>
        <p:nvPicPr>
          <p:cNvPr id="40" name="Picture 39">
            <a:extLst>
              <a:ext uri="{FF2B5EF4-FFF2-40B4-BE49-F238E27FC236}">
                <a16:creationId xmlns:a16="http://schemas.microsoft.com/office/drawing/2014/main" id="{796008E3-1B2C-4389-A9EA-63CCFCEA037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849357" y="0"/>
            <a:ext cx="1558115" cy="1038743"/>
          </a:xfrm>
          <a:prstGeom prst="rect">
            <a:avLst/>
          </a:prstGeom>
        </p:spPr>
      </p:pic>
      <p:grpSp>
        <p:nvGrpSpPr>
          <p:cNvPr id="41" name="Group 40">
            <a:extLst>
              <a:ext uri="{FF2B5EF4-FFF2-40B4-BE49-F238E27FC236}">
                <a16:creationId xmlns:a16="http://schemas.microsoft.com/office/drawing/2014/main" id="{FDD2BD5E-8E49-427A-B713-4E1F3AC3F1C7}"/>
              </a:ext>
            </a:extLst>
          </p:cNvPr>
          <p:cNvGrpSpPr/>
          <p:nvPr userDrawn="1"/>
        </p:nvGrpSpPr>
        <p:grpSpPr>
          <a:xfrm>
            <a:off x="5238750" y="942448"/>
            <a:ext cx="1714500" cy="113515"/>
            <a:chOff x="5467920" y="1215774"/>
            <a:chExt cx="1714500" cy="113515"/>
          </a:xfrm>
        </p:grpSpPr>
        <p:sp>
          <p:nvSpPr>
            <p:cNvPr id="42" name="Rectangle 11">
              <a:extLst>
                <a:ext uri="{FF2B5EF4-FFF2-40B4-BE49-F238E27FC236}">
                  <a16:creationId xmlns:a16="http://schemas.microsoft.com/office/drawing/2014/main" id="{F6D89F94-6823-471A-84FD-E5C63F752723}"/>
                </a:ext>
              </a:extLst>
            </p:cNvPr>
            <p:cNvSpPr/>
            <p:nvPr/>
          </p:nvSpPr>
          <p:spPr>
            <a:xfrm flipV="1">
              <a:off x="5467920" y="1215774"/>
              <a:ext cx="255109" cy="11351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43" name="Rectangle 12">
              <a:extLst>
                <a:ext uri="{FF2B5EF4-FFF2-40B4-BE49-F238E27FC236}">
                  <a16:creationId xmlns:a16="http://schemas.microsoft.com/office/drawing/2014/main" id="{7B09FCE3-849B-41DD-9524-9B6E49DAB20A}"/>
                </a:ext>
              </a:extLst>
            </p:cNvPr>
            <p:cNvSpPr/>
            <p:nvPr/>
          </p:nvSpPr>
          <p:spPr>
            <a:xfrm flipV="1">
              <a:off x="5758536" y="1215774"/>
              <a:ext cx="255109" cy="11351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44" name="Rectangle 13">
              <a:extLst>
                <a:ext uri="{FF2B5EF4-FFF2-40B4-BE49-F238E27FC236}">
                  <a16:creationId xmlns:a16="http://schemas.microsoft.com/office/drawing/2014/main" id="{D9A7E71D-AD1B-4F9D-AC57-0C5C38935E7B}"/>
                </a:ext>
              </a:extLst>
            </p:cNvPr>
            <p:cNvSpPr/>
            <p:nvPr/>
          </p:nvSpPr>
          <p:spPr>
            <a:xfrm flipV="1">
              <a:off x="6058205" y="1215774"/>
              <a:ext cx="255109" cy="11351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45" name="Rectangle 14">
              <a:extLst>
                <a:ext uri="{FF2B5EF4-FFF2-40B4-BE49-F238E27FC236}">
                  <a16:creationId xmlns:a16="http://schemas.microsoft.com/office/drawing/2014/main" id="{6667A7C4-17FC-4385-9C88-ED0885674E5B}"/>
                </a:ext>
              </a:extLst>
            </p:cNvPr>
            <p:cNvSpPr/>
            <p:nvPr/>
          </p:nvSpPr>
          <p:spPr>
            <a:xfrm flipV="1">
              <a:off x="6348883" y="1215774"/>
              <a:ext cx="255109" cy="11351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46" name="Rectangle 15">
              <a:extLst>
                <a:ext uri="{FF2B5EF4-FFF2-40B4-BE49-F238E27FC236}">
                  <a16:creationId xmlns:a16="http://schemas.microsoft.com/office/drawing/2014/main" id="{88D7DE4D-0362-4E2F-A835-12F470EBF5EE}"/>
                </a:ext>
              </a:extLst>
            </p:cNvPr>
            <p:cNvSpPr/>
            <p:nvPr/>
          </p:nvSpPr>
          <p:spPr>
            <a:xfrm flipV="1">
              <a:off x="6639499" y="1215774"/>
              <a:ext cx="255109" cy="11351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sp>
          <p:nvSpPr>
            <p:cNvPr id="47" name="Rectangle 16">
              <a:extLst>
                <a:ext uri="{FF2B5EF4-FFF2-40B4-BE49-F238E27FC236}">
                  <a16:creationId xmlns:a16="http://schemas.microsoft.com/office/drawing/2014/main" id="{606FD6A4-364E-4813-BD5D-B6635A99851D}"/>
                </a:ext>
              </a:extLst>
            </p:cNvPr>
            <p:cNvSpPr/>
            <p:nvPr/>
          </p:nvSpPr>
          <p:spPr>
            <a:xfrm flipV="1">
              <a:off x="6927311" y="1215774"/>
              <a:ext cx="255109" cy="11351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p>
          </p:txBody>
        </p:sp>
      </p:grpSp>
      <p:sp>
        <p:nvSpPr>
          <p:cNvPr id="48" name="Footer Placeholder 5">
            <a:extLst>
              <a:ext uri="{FF2B5EF4-FFF2-40B4-BE49-F238E27FC236}">
                <a16:creationId xmlns:a16="http://schemas.microsoft.com/office/drawing/2014/main" id="{7B7078F7-1E74-4248-8B64-5F5BA4522D20}"/>
              </a:ext>
            </a:extLst>
          </p:cNvPr>
          <p:cNvSpPr txBox="1">
            <a:spLocks/>
          </p:cNvSpPr>
          <p:nvPr userDrawn="1"/>
        </p:nvSpPr>
        <p:spPr>
          <a:xfrm>
            <a:off x="167451" y="6678245"/>
            <a:ext cx="5222696" cy="59439"/>
          </a:xfrm>
          <a:prstGeom prst="rect">
            <a:avLst/>
          </a:prstGeom>
        </p:spPr>
        <p:txBody>
          <a:bodyPr vert="horz" lIns="0" tIns="0" rIns="0" bIns="0" rtlCol="0" anchor="b" anchorCtr="0"/>
          <a:lstStyle>
            <a:defPPr>
              <a:defRPr lang="en-US"/>
            </a:defPPr>
            <a:lvl1pPr marL="0" algn="l" defTabSz="2173204" rtl="0" eaLnBrk="0" fontAlgn="base" latinLnBrk="0" hangingPunct="0">
              <a:spcBef>
                <a:spcPct val="0"/>
              </a:spcBef>
              <a:spcAft>
                <a:spcPct val="0"/>
              </a:spcAft>
              <a:defRPr lang="en-GB" sz="563" kern="1200">
                <a:solidFill>
                  <a:schemeClr val="tx1"/>
                </a:solidFill>
                <a:latin typeface="Arial" panose="020B0604020202020204" pitchFamily="34" charset="0"/>
                <a:ea typeface="+mn-ea"/>
                <a:cs typeface="Arial" panose="020B0604020202020204" pitchFamily="34" charset="0"/>
              </a:defRPr>
            </a:lvl1pPr>
            <a:lvl2pPr marL="4572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2pPr>
            <a:lvl3pPr marL="9144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3pPr>
            <a:lvl4pPr marL="13716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4pPr>
            <a:lvl5pPr marL="18288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9pPr>
          </a:lstStyle>
          <a:p>
            <a:pPr defTabSz="342900">
              <a:defRPr/>
            </a:pPr>
            <a:r>
              <a:rPr lang="en-US" sz="1000" dirty="0" err="1">
                <a:latin typeface="Lato" panose="020F0502020204030203" pitchFamily="34" charset="0"/>
                <a:ea typeface="Lato" panose="020F0502020204030203" pitchFamily="34" charset="0"/>
                <a:cs typeface="Lato" panose="020F0502020204030203" pitchFamily="34" charset="0"/>
              </a:rPr>
              <a:t>Gyanotsav</a:t>
            </a: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9" name="Date Placeholder 4">
            <a:extLst>
              <a:ext uri="{FF2B5EF4-FFF2-40B4-BE49-F238E27FC236}">
                <a16:creationId xmlns:a16="http://schemas.microsoft.com/office/drawing/2014/main" id="{B25608A8-E0C5-4370-AA40-AE371211D5A5}"/>
              </a:ext>
            </a:extLst>
          </p:cNvPr>
          <p:cNvSpPr txBox="1">
            <a:spLocks/>
          </p:cNvSpPr>
          <p:nvPr userDrawn="1"/>
        </p:nvSpPr>
        <p:spPr>
          <a:xfrm>
            <a:off x="10849357" y="6590131"/>
            <a:ext cx="1230348" cy="207746"/>
          </a:xfrm>
          <a:prstGeom prst="rect">
            <a:avLst/>
          </a:prstGeom>
        </p:spPr>
        <p:txBody>
          <a:bodyPr vert="horz" lIns="0" tIns="0" rIns="0" bIns="0" rtlCol="0" anchor="b" anchorCtr="0"/>
          <a:lstStyle>
            <a:defPPr>
              <a:defRPr lang="en-US"/>
            </a:defPPr>
            <a:lvl1pPr marL="0" algn="r" defTabSz="2173204" rtl="0" eaLnBrk="0" fontAlgn="base" latinLnBrk="0" hangingPunct="0">
              <a:spcBef>
                <a:spcPct val="0"/>
              </a:spcBef>
              <a:spcAft>
                <a:spcPct val="0"/>
              </a:spcAft>
              <a:defRPr lang="en-GB" sz="563" kern="1200">
                <a:solidFill>
                  <a:schemeClr val="tx1"/>
                </a:solidFill>
                <a:latin typeface="Arial" panose="020B0604020202020204" pitchFamily="34" charset="0"/>
                <a:ea typeface="+mn-ea"/>
                <a:cs typeface="Arial" panose="020B0604020202020204" pitchFamily="34" charset="0"/>
              </a:defRPr>
            </a:lvl1pPr>
            <a:lvl2pPr marL="4572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2pPr>
            <a:lvl3pPr marL="9144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3pPr>
            <a:lvl4pPr marL="13716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4pPr>
            <a:lvl5pPr marL="1828800" algn="l" defTabSz="2173204" rtl="0" eaLnBrk="0" fontAlgn="base" latinLnBrk="0" hangingPunct="0">
              <a:spcBef>
                <a:spcPct val="0"/>
              </a:spcBef>
              <a:spcAft>
                <a:spcPct val="0"/>
              </a:spcAft>
              <a:defRPr sz="67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700" kern="1200">
                <a:solidFill>
                  <a:schemeClr val="tx1"/>
                </a:solidFill>
                <a:latin typeface="Arial" panose="020B0604020202020204" pitchFamily="34" charset="0"/>
                <a:ea typeface="+mn-ea"/>
                <a:cs typeface="Arial" panose="020B0604020202020204" pitchFamily="34" charset="0"/>
              </a:defRPr>
            </a:lvl9pPr>
          </a:lstStyle>
          <a:p>
            <a:pPr defTabSz="342900">
              <a:defRPr/>
            </a:pPr>
            <a:r>
              <a:rPr lang="en-US" sz="900" dirty="0">
                <a:latin typeface="Lato" panose="020F0502020204030203" pitchFamily="34" charset="0"/>
                <a:ea typeface="Lato" panose="020F0502020204030203" pitchFamily="34" charset="0"/>
                <a:cs typeface="Lato" panose="020F0502020204030203" pitchFamily="34" charset="0"/>
              </a:rPr>
              <a:t>19 November 2022</a:t>
            </a:r>
            <a:endParaRPr lang="en-US" sz="900" dirty="0">
              <a:solidFill>
                <a:srgbClr val="000000"/>
              </a:solidFill>
              <a:latin typeface="Arial"/>
              <a:cs typeface="+mn-cs"/>
            </a:endParaRPr>
          </a:p>
        </p:txBody>
      </p:sp>
    </p:spTree>
    <p:extLst>
      <p:ext uri="{BB962C8B-B14F-4D97-AF65-F5344CB8AC3E}">
        <p14:creationId xmlns:p14="http://schemas.microsoft.com/office/powerpoint/2010/main" val="336899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3" r:id="rId14"/>
    <p:sldLayoutId id="2147483696" r:id="rId15"/>
    <p:sldLayoutId id="2147483697" r:id="rId16"/>
    <p:sldLayoutId id="2147483768" r:id="rId17"/>
  </p:sldLayoutIdLst>
  <p:txStyles>
    <p:titleStyle>
      <a:lvl1pPr algn="ctr" defTabSz="1086602" rtl="0" eaLnBrk="1" latinLnBrk="0" hangingPunct="1">
        <a:spcBef>
          <a:spcPct val="0"/>
        </a:spcBef>
        <a:buNone/>
        <a:defRPr sz="5250" kern="1200">
          <a:solidFill>
            <a:schemeClr val="tx1"/>
          </a:solidFill>
          <a:latin typeface="+mj-lt"/>
          <a:ea typeface="+mj-ea"/>
          <a:cs typeface="+mj-cs"/>
        </a:defRPr>
      </a:lvl1pPr>
    </p:titleStyle>
    <p:bodyStyle>
      <a:lvl1pPr marL="407476" indent="-407476" algn="l" defTabSz="10866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864" indent="-339563" algn="l" defTabSz="1086602" rtl="0" eaLnBrk="1" latinLnBrk="0" hangingPunct="1">
        <a:spcBef>
          <a:spcPct val="20000"/>
        </a:spcBef>
        <a:buFont typeface="Arial" pitchFamily="34" charset="0"/>
        <a:buChar char="–"/>
        <a:defRPr sz="3350" kern="1200">
          <a:solidFill>
            <a:schemeClr val="tx1"/>
          </a:solidFill>
          <a:latin typeface="+mn-lt"/>
          <a:ea typeface="+mn-ea"/>
          <a:cs typeface="+mn-cs"/>
        </a:defRPr>
      </a:lvl2pPr>
      <a:lvl3pPr marL="1358253" indent="-271650" algn="l" defTabSz="1086602" rtl="0" eaLnBrk="1" latinLnBrk="0" hangingPunct="1">
        <a:spcBef>
          <a:spcPct val="20000"/>
        </a:spcBef>
        <a:buFont typeface="Arial" pitchFamily="34" charset="0"/>
        <a:buChar char="•"/>
        <a:defRPr sz="2850" kern="1200">
          <a:solidFill>
            <a:schemeClr val="tx1"/>
          </a:solidFill>
          <a:latin typeface="+mn-lt"/>
          <a:ea typeface="+mn-ea"/>
          <a:cs typeface="+mn-cs"/>
        </a:defRPr>
      </a:lvl3pPr>
      <a:lvl4pPr marL="1901553"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4855"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8155"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1456"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4757"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058" indent="-271650" algn="l" defTabSz="10866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h-TH"/>
      </a:defPPr>
      <a:lvl1pPr marL="0" algn="l" defTabSz="1086602" rtl="0" eaLnBrk="1" latinLnBrk="0" hangingPunct="1">
        <a:defRPr sz="3350" kern="1200">
          <a:solidFill>
            <a:schemeClr val="tx1"/>
          </a:solidFill>
          <a:latin typeface="+mn-lt"/>
          <a:ea typeface="+mn-ea"/>
          <a:cs typeface="+mn-cs"/>
        </a:defRPr>
      </a:lvl1pPr>
      <a:lvl2pPr marL="543301" algn="l" defTabSz="1086602" rtl="0" eaLnBrk="1" latinLnBrk="0" hangingPunct="1">
        <a:defRPr sz="3350" kern="1200">
          <a:solidFill>
            <a:schemeClr val="tx1"/>
          </a:solidFill>
          <a:latin typeface="+mn-lt"/>
          <a:ea typeface="+mn-ea"/>
          <a:cs typeface="+mn-cs"/>
        </a:defRPr>
      </a:lvl2pPr>
      <a:lvl3pPr marL="1086602" algn="l" defTabSz="1086602" rtl="0" eaLnBrk="1" latinLnBrk="0" hangingPunct="1">
        <a:defRPr sz="3350" kern="1200">
          <a:solidFill>
            <a:schemeClr val="tx1"/>
          </a:solidFill>
          <a:latin typeface="+mn-lt"/>
          <a:ea typeface="+mn-ea"/>
          <a:cs typeface="+mn-cs"/>
        </a:defRPr>
      </a:lvl3pPr>
      <a:lvl4pPr marL="1629903" algn="l" defTabSz="1086602" rtl="0" eaLnBrk="1" latinLnBrk="0" hangingPunct="1">
        <a:defRPr sz="3350" kern="1200">
          <a:solidFill>
            <a:schemeClr val="tx1"/>
          </a:solidFill>
          <a:latin typeface="+mn-lt"/>
          <a:ea typeface="+mn-ea"/>
          <a:cs typeface="+mn-cs"/>
        </a:defRPr>
      </a:lvl4pPr>
      <a:lvl5pPr marL="2173203" algn="l" defTabSz="1086602" rtl="0" eaLnBrk="1" latinLnBrk="0" hangingPunct="1">
        <a:defRPr sz="3350" kern="1200">
          <a:solidFill>
            <a:schemeClr val="tx1"/>
          </a:solidFill>
          <a:latin typeface="+mn-lt"/>
          <a:ea typeface="+mn-ea"/>
          <a:cs typeface="+mn-cs"/>
        </a:defRPr>
      </a:lvl5pPr>
      <a:lvl6pPr marL="2716505" algn="l" defTabSz="1086602" rtl="0" eaLnBrk="1" latinLnBrk="0" hangingPunct="1">
        <a:defRPr sz="3350" kern="1200">
          <a:solidFill>
            <a:schemeClr val="tx1"/>
          </a:solidFill>
          <a:latin typeface="+mn-lt"/>
          <a:ea typeface="+mn-ea"/>
          <a:cs typeface="+mn-cs"/>
        </a:defRPr>
      </a:lvl6pPr>
      <a:lvl7pPr marL="3259805" algn="l" defTabSz="1086602" rtl="0" eaLnBrk="1" latinLnBrk="0" hangingPunct="1">
        <a:defRPr sz="3350" kern="1200">
          <a:solidFill>
            <a:schemeClr val="tx1"/>
          </a:solidFill>
          <a:latin typeface="+mn-lt"/>
          <a:ea typeface="+mn-ea"/>
          <a:cs typeface="+mn-cs"/>
        </a:defRPr>
      </a:lvl7pPr>
      <a:lvl8pPr marL="3803106" algn="l" defTabSz="1086602" rtl="0" eaLnBrk="1" latinLnBrk="0" hangingPunct="1">
        <a:defRPr sz="3350" kern="1200">
          <a:solidFill>
            <a:schemeClr val="tx1"/>
          </a:solidFill>
          <a:latin typeface="+mn-lt"/>
          <a:ea typeface="+mn-ea"/>
          <a:cs typeface="+mn-cs"/>
        </a:defRPr>
      </a:lvl8pPr>
      <a:lvl9pPr marL="4346408" algn="l" defTabSz="1086602" rtl="0" eaLnBrk="1" latinLnBrk="0" hangingPunct="1">
        <a:defRPr sz="3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GB" dirty="0"/>
              <a:t>[Slide title]</a:t>
            </a:r>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Presentation Footer">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l">
              <a:defRPr lang="en-GB" sz="750" smtClean="0"/>
            </a:lvl1pPr>
          </a:lstStyle>
          <a:p>
            <a:r>
              <a:rPr lang="en-US"/>
              <a:t>Strategic assessment study of ICAR Agricultural Education Division : An analytical approach</a:t>
            </a:r>
            <a:endParaRPr lang="en-GB" dirty="0"/>
          </a:p>
        </p:txBody>
      </p:sp>
      <p:sp>
        <p:nvSpPr>
          <p:cNvPr id="4" name="Date">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lang="en-GB" sz="750" smtClean="0"/>
            </a:lvl1pPr>
          </a:lstStyle>
          <a:p>
            <a:r>
              <a:rPr lang="en-US"/>
              <a:t>December 2022</a:t>
            </a:r>
            <a:endParaRPr lang="en-GB" dirty="0"/>
          </a:p>
        </p:txBody>
      </p:sp>
      <p:sp>
        <p:nvSpPr>
          <p:cNvPr id="6" name="Slide Number"/>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lang="en-GB" sz="750" smtClean="0"/>
            </a:lvl1pPr>
          </a:lstStyle>
          <a:p>
            <a:fld id="{07F5969C-008B-4B96-A0EC-895F88DD32F4}" type="slidenum">
              <a:rPr lang="en-GB" smtClean="0"/>
              <a:pPr/>
              <a:t>‹#›</a:t>
            </a:fld>
            <a:endParaRPr lang="en-GB" dirty="0"/>
          </a:p>
        </p:txBody>
      </p:sp>
    </p:spTree>
    <p:extLst>
      <p:ext uri="{BB962C8B-B14F-4D97-AF65-F5344CB8AC3E}">
        <p14:creationId xmlns:p14="http://schemas.microsoft.com/office/powerpoint/2010/main" val="29798530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pos="279">
          <p15:clr>
            <a:srgbClr val="F26B43"/>
          </p15:clr>
        </p15:guide>
        <p15:guide id="2" pos="7401">
          <p15:clr>
            <a:srgbClr val="F26B43"/>
          </p15:clr>
        </p15:guide>
        <p15:guide id="3" pos="3953">
          <p15:clr>
            <a:srgbClr val="F26B43"/>
          </p15:clr>
        </p15:guide>
        <p15:guide id="4" pos="3727">
          <p15:clr>
            <a:srgbClr val="F26B43"/>
          </p15:clr>
        </p15:guide>
        <p15:guide id="5" orient="horz" pos="3888">
          <p15:clr>
            <a:srgbClr val="F26B43"/>
          </p15:clr>
        </p15:guide>
        <p15:guide id="6" pos="2726">
          <p15:clr>
            <a:srgbClr val="F26B43"/>
          </p15:clr>
        </p15:guide>
        <p15:guide id="7" pos="2502">
          <p15:clr>
            <a:srgbClr val="F26B43"/>
          </p15:clr>
        </p15:guide>
        <p15:guide id="8" pos="4952">
          <p15:clr>
            <a:srgbClr val="F26B43"/>
          </p15:clr>
        </p15:guide>
        <p15:guide id="9" pos="5177">
          <p15:clr>
            <a:srgbClr val="F26B43"/>
          </p15:clr>
        </p15:guide>
        <p15:guide id="10" orient="horz" pos="2160">
          <p15:clr>
            <a:srgbClr val="F26B43"/>
          </p15:clr>
        </p15:guide>
        <p15:guide id="11" orient="horz" pos="1325">
          <p15:clr>
            <a:srgbClr val="F26B43"/>
          </p15:clr>
        </p15:guide>
        <p15:guide id="12" orient="horz" pos="1146">
          <p15:clr>
            <a:srgbClr val="F26B43"/>
          </p15:clr>
        </p15:guide>
        <p15:guide id="13" orient="horz" pos="2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B6AAE-BED5-4A10-98F1-27BD7C8F7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B6B3E8C-45AD-4562-811C-8A4E6B6B5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86654A-9B65-452C-8256-55924E592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5BC73-8E74-483E-80BE-7722AA58346A}" type="datetimeFigureOut">
              <a:rPr lang="en-IN" smtClean="0"/>
              <a:t>19-01-2023</a:t>
            </a:fld>
            <a:endParaRPr lang="en-IN"/>
          </a:p>
        </p:txBody>
      </p:sp>
      <p:sp>
        <p:nvSpPr>
          <p:cNvPr id="5" name="Footer Placeholder 4">
            <a:extLst>
              <a:ext uri="{FF2B5EF4-FFF2-40B4-BE49-F238E27FC236}">
                <a16:creationId xmlns:a16="http://schemas.microsoft.com/office/drawing/2014/main" id="{DDD784F2-0F2F-4B75-95B5-AB291F02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A9E78C8-BA81-4A08-8531-1AC889FED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BD331-E703-4B22-8685-E6D799FAAA19}" type="slidenum">
              <a:rPr lang="en-IN" smtClean="0"/>
              <a:t>‹#›</a:t>
            </a:fld>
            <a:endParaRPr lang="en-IN"/>
          </a:p>
        </p:txBody>
      </p:sp>
      <p:pic>
        <p:nvPicPr>
          <p:cNvPr id="7" name="Google Shape;482;p22">
            <a:extLst>
              <a:ext uri="{FF2B5EF4-FFF2-40B4-BE49-F238E27FC236}">
                <a16:creationId xmlns:a16="http://schemas.microsoft.com/office/drawing/2014/main" id="{9EB6F101-0C6F-4D36-884F-EA6B06AAD066}"/>
              </a:ext>
            </a:extLst>
          </p:cNvPr>
          <p:cNvPicPr preferRelativeResize="0">
            <a:picLocks/>
          </p:cNvPicPr>
          <p:nvPr userDrawn="1"/>
        </p:nvPicPr>
        <p:blipFill rotWithShape="1">
          <a:blip r:embed="rId16">
            <a:alphaModFix amt="33000"/>
          </a:blip>
          <a:srcRect l="12630" t="10282" r="12630" b="14720"/>
          <a:stretch/>
        </p:blipFill>
        <p:spPr>
          <a:xfrm>
            <a:off x="0" y="0"/>
            <a:ext cx="12192000" cy="6858000"/>
          </a:xfrm>
          <a:prstGeom prst="rect">
            <a:avLst/>
          </a:prstGeom>
          <a:noFill/>
          <a:ln>
            <a:noFill/>
          </a:ln>
        </p:spPr>
      </p:pic>
      <p:grpSp>
        <p:nvGrpSpPr>
          <p:cNvPr id="8" name="Group 7">
            <a:extLst>
              <a:ext uri="{FF2B5EF4-FFF2-40B4-BE49-F238E27FC236}">
                <a16:creationId xmlns:a16="http://schemas.microsoft.com/office/drawing/2014/main" id="{4207EE35-795F-4C7D-AB7E-EF7A4F87AA13}"/>
              </a:ext>
            </a:extLst>
          </p:cNvPr>
          <p:cNvGrpSpPr/>
          <p:nvPr userDrawn="1"/>
        </p:nvGrpSpPr>
        <p:grpSpPr>
          <a:xfrm>
            <a:off x="179894" y="165937"/>
            <a:ext cx="3960592" cy="1106785"/>
            <a:chOff x="8222291" y="-1514057"/>
            <a:chExt cx="3235450" cy="951658"/>
          </a:xfrm>
        </p:grpSpPr>
        <p:pic>
          <p:nvPicPr>
            <p:cNvPr id="9" name="Picture 67">
              <a:extLst>
                <a:ext uri="{FF2B5EF4-FFF2-40B4-BE49-F238E27FC236}">
                  <a16:creationId xmlns:a16="http://schemas.microsoft.com/office/drawing/2014/main" id="{9C96658F-426E-4518-8C84-10D42BA662A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22291" y="-1514057"/>
              <a:ext cx="690818" cy="95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FA39194-C28F-47AC-BB4F-FC33DB400B55}"/>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78273" y="-1504504"/>
              <a:ext cx="879468" cy="87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F193A80F-BB8A-41E6-86D2-233C8443F8EF}"/>
                </a:ext>
              </a:extLst>
            </p:cNvPr>
            <p:cNvCxnSpPr/>
            <p:nvPr/>
          </p:nvCxnSpPr>
          <p:spPr>
            <a:xfrm flipH="1">
              <a:off x="9006334" y="-138894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7642657-BC3B-453B-ABB5-ECCFB3AF13A4}"/>
                </a:ext>
              </a:extLst>
            </p:cNvPr>
            <p:cNvCxnSpPr/>
            <p:nvPr/>
          </p:nvCxnSpPr>
          <p:spPr>
            <a:xfrm flipH="1">
              <a:off x="10558729" y="-137221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0FE01B6D-9500-4020-98E5-9D1F32126A3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15675" y="-1249537"/>
              <a:ext cx="1336684" cy="383183"/>
            </a:xfrm>
            <a:prstGeom prst="rect">
              <a:avLst/>
            </a:prstGeom>
          </p:spPr>
        </p:pic>
      </p:grpSp>
    </p:spTree>
    <p:extLst>
      <p:ext uri="{BB962C8B-B14F-4D97-AF65-F5344CB8AC3E}">
        <p14:creationId xmlns:p14="http://schemas.microsoft.com/office/powerpoint/2010/main" val="215348008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svg"/><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69.xml"/><Relationship Id="rId6" Type="http://schemas.openxmlformats.org/officeDocument/2006/relationships/image" Target="../media/image37.png"/><Relationship Id="rId11" Type="http://schemas.openxmlformats.org/officeDocument/2006/relationships/image" Target="../media/image40.svg"/><Relationship Id="rId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84.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6" Type="http://schemas.openxmlformats.org/officeDocument/2006/relationships/hyperlink" Target="https://en.wikipedia.org/wiki/University_of_California" TargetMode="External"/><Relationship Id="rId5" Type="http://schemas.openxmlformats.org/officeDocument/2006/relationships/hyperlink" Target="https://www.usnews.com/education/best-global-universities/wageningen-university-and-research-center-501112" TargetMode="Externa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9FE2FB5-0BD9-426B-9D50-3AEC61FB536D}"/>
              </a:ext>
            </a:extLst>
          </p:cNvPr>
          <p:cNvSpPr txBox="1">
            <a:spLocks noChangeArrowheads="1"/>
          </p:cNvSpPr>
          <p:nvPr/>
        </p:nvSpPr>
        <p:spPr bwMode="auto">
          <a:xfrm>
            <a:off x="461639" y="2336386"/>
            <a:ext cx="5939162" cy="1446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2" rIns="91424" bIns="45712">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IN" sz="4400" b="1" dirty="0">
                <a:solidFill>
                  <a:schemeClr val="accent3"/>
                </a:solidFill>
                <a:latin typeface="Lato" pitchFamily="34" charset="0"/>
                <a:ea typeface="Lato" pitchFamily="34" charset="0"/>
                <a:cs typeface="Lato" pitchFamily="34" charset="0"/>
              </a:rPr>
              <a:t>Agricultural Higher Education in India</a:t>
            </a:r>
            <a:endParaRPr lang="en-US" sz="4400" b="1" dirty="0">
              <a:ln w="0"/>
              <a:solidFill>
                <a:schemeClr val="tx1">
                  <a:lumMod val="95000"/>
                  <a:lumOff val="5000"/>
                </a:schemeClr>
              </a:solidFill>
              <a:effectLst>
                <a:outerShdw blurRad="38100" dist="19050" dir="2700000" algn="tl" rotWithShape="0">
                  <a:schemeClr val="dk1">
                    <a:alpha val="40000"/>
                  </a:schemeClr>
                </a:outerShdw>
              </a:effectLst>
              <a:latin typeface="+mn-lt"/>
              <a:cs typeface="Tahoma" charset="0"/>
            </a:endParaRPr>
          </a:p>
        </p:txBody>
      </p:sp>
      <p:grpSp>
        <p:nvGrpSpPr>
          <p:cNvPr id="5" name="Group 4"/>
          <p:cNvGrpSpPr/>
          <p:nvPr/>
        </p:nvGrpSpPr>
        <p:grpSpPr>
          <a:xfrm>
            <a:off x="106559" y="99557"/>
            <a:ext cx="2987771" cy="951249"/>
            <a:chOff x="117191" y="99557"/>
            <a:chExt cx="2987771" cy="951249"/>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191" y="99557"/>
              <a:ext cx="765311" cy="9512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322" y="99557"/>
              <a:ext cx="2096640" cy="936000"/>
            </a:xfrm>
            <a:prstGeom prst="rect">
              <a:avLst/>
            </a:prstGeom>
          </p:spPr>
        </p:pic>
      </p:grpSp>
      <p:pic>
        <p:nvPicPr>
          <p:cNvPr id="7" name="Picture 6" descr="A group of people standing in a field&#10;&#10;Description automatically generated with low confidence">
            <a:extLst>
              <a:ext uri="{FF2B5EF4-FFF2-40B4-BE49-F238E27FC236}">
                <a16:creationId xmlns:a16="http://schemas.microsoft.com/office/drawing/2014/main" id="{19C0A2A4-CDC4-055C-2A19-740F8D90D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1" y="1356064"/>
            <a:ext cx="5527829" cy="41458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2A44CF6-9299-5B99-E301-2F02871A0F0A}"/>
              </a:ext>
            </a:extLst>
          </p:cNvPr>
          <p:cNvSpPr txBox="1"/>
          <p:nvPr/>
        </p:nvSpPr>
        <p:spPr>
          <a:xfrm>
            <a:off x="7208669" y="5584055"/>
            <a:ext cx="4234648" cy="923330"/>
          </a:xfrm>
          <a:prstGeom prst="rect">
            <a:avLst/>
          </a:prstGeom>
          <a:noFill/>
        </p:spPr>
        <p:txBody>
          <a:bodyPr wrap="square" rtlCol="0">
            <a:spAutoFit/>
          </a:bodyPr>
          <a:lstStyle/>
          <a:p>
            <a:r>
              <a:rPr lang="en-IN" b="1" dirty="0" err="1">
                <a:latin typeface="Lato" pitchFamily="34" charset="0"/>
                <a:ea typeface="Lato" pitchFamily="34" charset="0"/>
                <a:cs typeface="Lato" pitchFamily="34" charset="0"/>
              </a:rPr>
              <a:t>Dr.</a:t>
            </a:r>
            <a:r>
              <a:rPr lang="en-IN" b="1" dirty="0">
                <a:latin typeface="Lato" pitchFamily="34" charset="0"/>
                <a:ea typeface="Lato" pitchFamily="34" charset="0"/>
                <a:cs typeface="Lato" pitchFamily="34" charset="0"/>
              </a:rPr>
              <a:t> RC Agrawal, Deputy Director General (Ag. Education), ICAR</a:t>
            </a:r>
          </a:p>
          <a:p>
            <a:r>
              <a:rPr lang="en-IN" b="1" dirty="0">
                <a:latin typeface="Lato" pitchFamily="34" charset="0"/>
                <a:ea typeface="Lato" pitchFamily="34" charset="0"/>
                <a:cs typeface="Lato" pitchFamily="34" charset="0"/>
              </a:rPr>
              <a:t>ddg.edu@icar.gov.in</a:t>
            </a:r>
            <a:endParaRPr lang="en-IN" dirty="0"/>
          </a:p>
        </p:txBody>
      </p:sp>
    </p:spTree>
    <p:extLst>
      <p:ext uri="{BB962C8B-B14F-4D97-AF65-F5344CB8AC3E}">
        <p14:creationId xmlns:p14="http://schemas.microsoft.com/office/powerpoint/2010/main" val="498213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3694E6-A6FE-4877-A7F7-DF83F9AE7DB5}"/>
              </a:ext>
            </a:extLst>
          </p:cNvPr>
          <p:cNvSpPr txBox="1">
            <a:spLocks/>
          </p:cNvSpPr>
          <p:nvPr/>
        </p:nvSpPr>
        <p:spPr>
          <a:xfrm>
            <a:off x="442912" y="249070"/>
            <a:ext cx="11306175" cy="523204"/>
          </a:xfrm>
          <a:prstGeom prst="rect">
            <a:avLst/>
          </a:prstGeom>
          <a:solidFill>
            <a:schemeClr val="accent6">
              <a:lumMod val="40000"/>
              <a:lumOff val="60000"/>
            </a:schemeClr>
          </a:solidFill>
          <a:ln>
            <a:noFill/>
          </a:ln>
        </p:spPr>
        <p:txBody>
          <a:bodyPr wrap="square" lIns="91424" tIns="45712" rIns="91424" bIns="45712">
            <a:spAutoFit/>
          </a:bodyPr>
          <a:lstStyle>
            <a:defPPr>
              <a:defRPr lang="en-US"/>
            </a:defPPr>
            <a:lvl1pPr marL="342900" indent="-342900" algn="ctr">
              <a:defRPr sz="3200" b="1">
                <a:solidFill>
                  <a:srgbClr val="C00000"/>
                </a:solidFill>
                <a:latin typeface="Times" pitchFamily="2" charset="0"/>
                <a:ea typeface="ＭＳ Ｐゴシック" charset="0"/>
                <a:cs typeface="Tahoma"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pitchFamily="2" charset="0"/>
                <a:ea typeface="ＭＳ Ｐゴシック" charset="0"/>
                <a:cs typeface="Tahoma" charset="0"/>
              </a:rPr>
              <a:t>Strategic recommendations from study – Short Term (1/2)</a:t>
            </a:r>
          </a:p>
        </p:txBody>
      </p:sp>
      <p:graphicFrame>
        <p:nvGraphicFramePr>
          <p:cNvPr id="6" name="Table 5">
            <a:extLst>
              <a:ext uri="{FF2B5EF4-FFF2-40B4-BE49-F238E27FC236}">
                <a16:creationId xmlns:a16="http://schemas.microsoft.com/office/drawing/2014/main" id="{5EF4C881-A9C3-4B45-AB64-08704EB7CB93}"/>
              </a:ext>
            </a:extLst>
          </p:cNvPr>
          <p:cNvGraphicFramePr>
            <a:graphicFrameLocks noGrp="1"/>
          </p:cNvGraphicFramePr>
          <p:nvPr/>
        </p:nvGraphicFramePr>
        <p:xfrm>
          <a:off x="4122850" y="1292653"/>
          <a:ext cx="7040590" cy="4151364"/>
        </p:xfrm>
        <a:graphic>
          <a:graphicData uri="http://schemas.openxmlformats.org/drawingml/2006/table">
            <a:tbl>
              <a:tblPr firstRow="1" firstCol="1" bandRow="1">
                <a:tableStyleId>{E8B1032C-EA38-4F05-BA0D-38AFFFC7BED3}</a:tableStyleId>
              </a:tblPr>
              <a:tblGrid>
                <a:gridCol w="2540691">
                  <a:extLst>
                    <a:ext uri="{9D8B030D-6E8A-4147-A177-3AD203B41FA5}">
                      <a16:colId xmlns:a16="http://schemas.microsoft.com/office/drawing/2014/main" val="2011632394"/>
                    </a:ext>
                  </a:extLst>
                </a:gridCol>
                <a:gridCol w="1570103">
                  <a:extLst>
                    <a:ext uri="{9D8B030D-6E8A-4147-A177-3AD203B41FA5}">
                      <a16:colId xmlns:a16="http://schemas.microsoft.com/office/drawing/2014/main" val="129210419"/>
                    </a:ext>
                  </a:extLst>
                </a:gridCol>
                <a:gridCol w="1607815">
                  <a:extLst>
                    <a:ext uri="{9D8B030D-6E8A-4147-A177-3AD203B41FA5}">
                      <a16:colId xmlns:a16="http://schemas.microsoft.com/office/drawing/2014/main" val="1648115331"/>
                    </a:ext>
                  </a:extLst>
                </a:gridCol>
                <a:gridCol w="1321981">
                  <a:extLst>
                    <a:ext uri="{9D8B030D-6E8A-4147-A177-3AD203B41FA5}">
                      <a16:colId xmlns:a16="http://schemas.microsoft.com/office/drawing/2014/main" val="1087903871"/>
                    </a:ext>
                  </a:extLst>
                </a:gridCol>
              </a:tblGrid>
              <a:tr h="784922">
                <a:tc>
                  <a:txBody>
                    <a:bodyPr/>
                    <a:lstStyle/>
                    <a:p>
                      <a:pPr marL="0" marR="0" algn="ctr">
                        <a:lnSpc>
                          <a:spcPct val="115000"/>
                        </a:lnSpc>
                        <a:spcBef>
                          <a:spcPts val="0"/>
                        </a:spcBef>
                        <a:spcAft>
                          <a:spcPts val="0"/>
                        </a:spcAft>
                      </a:pPr>
                      <a:r>
                        <a:rPr lang="en-GB" sz="1400" b="1" dirty="0">
                          <a:solidFill>
                            <a:schemeClr val="tx1"/>
                          </a:solidFill>
                          <a:effectLst/>
                        </a:rPr>
                        <a:t>Streams</a:t>
                      </a:r>
                      <a:endParaRPr lang="en-US" sz="1400" b="1" dirty="0">
                        <a:solidFill>
                          <a:schemeClr val="tx1"/>
                        </a:solidFill>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b="1" dirty="0">
                          <a:solidFill>
                            <a:schemeClr val="tx1"/>
                          </a:solidFill>
                          <a:effectLst/>
                        </a:rPr>
                        <a:t>Total colleges required in 2040</a:t>
                      </a:r>
                      <a:endParaRPr lang="en-US" sz="1400" b="1" dirty="0">
                        <a:solidFill>
                          <a:schemeClr val="tx1"/>
                        </a:solidFill>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b="1" dirty="0">
                          <a:solidFill>
                            <a:schemeClr val="tx1"/>
                          </a:solidFill>
                          <a:effectLst/>
                        </a:rPr>
                        <a:t>Total colleges available in 2020</a:t>
                      </a:r>
                      <a:endParaRPr lang="en-US" sz="1400" b="1" dirty="0">
                        <a:solidFill>
                          <a:schemeClr val="tx1"/>
                        </a:solidFill>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b="1" dirty="0">
                          <a:solidFill>
                            <a:schemeClr val="tx1"/>
                          </a:solidFill>
                          <a:effectLst/>
                        </a:rPr>
                        <a:t>New colleges required</a:t>
                      </a:r>
                      <a:endParaRPr lang="en-US" sz="1400" b="1" dirty="0">
                        <a:solidFill>
                          <a:schemeClr val="tx1"/>
                        </a:solidFill>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2404509"/>
                  </a:ext>
                </a:extLst>
              </a:tr>
              <a:tr h="210300">
                <a:tc>
                  <a:txBody>
                    <a:bodyPr/>
                    <a:lstStyle/>
                    <a:p>
                      <a:pPr marL="0" marR="0" algn="l">
                        <a:lnSpc>
                          <a:spcPct val="115000"/>
                        </a:lnSpc>
                        <a:spcBef>
                          <a:spcPts val="0"/>
                        </a:spcBef>
                        <a:spcAft>
                          <a:spcPts val="0"/>
                        </a:spcAft>
                      </a:pPr>
                      <a:r>
                        <a:rPr lang="en-GB" sz="1400" b="0" dirty="0">
                          <a:effectLst/>
                        </a:rPr>
                        <a:t>Agriculture</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559</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434</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125</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644751"/>
                  </a:ext>
                </a:extLst>
              </a:tr>
              <a:tr h="210300">
                <a:tc>
                  <a:txBody>
                    <a:bodyPr/>
                    <a:lstStyle/>
                    <a:p>
                      <a:pPr marL="0" marR="0" algn="l">
                        <a:lnSpc>
                          <a:spcPct val="115000"/>
                        </a:lnSpc>
                        <a:spcBef>
                          <a:spcPts val="0"/>
                        </a:spcBef>
                        <a:spcAft>
                          <a:spcPts val="0"/>
                        </a:spcAft>
                      </a:pPr>
                      <a:r>
                        <a:rPr lang="en-GB" sz="1400" b="0" dirty="0">
                          <a:effectLst/>
                        </a:rPr>
                        <a:t>Veterinary Science</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220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155</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65</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2872456"/>
                  </a:ext>
                </a:extLst>
              </a:tr>
              <a:tr h="210300">
                <a:tc>
                  <a:txBody>
                    <a:bodyPr/>
                    <a:lstStyle/>
                    <a:p>
                      <a:pPr marL="0" marR="0" algn="l">
                        <a:lnSpc>
                          <a:spcPct val="115000"/>
                        </a:lnSpc>
                        <a:spcBef>
                          <a:spcPts val="0"/>
                        </a:spcBef>
                        <a:spcAft>
                          <a:spcPts val="0"/>
                        </a:spcAft>
                      </a:pPr>
                      <a:r>
                        <a:rPr lang="en-GB" sz="1400" b="0" dirty="0">
                          <a:effectLst/>
                        </a:rPr>
                        <a:t>Horticulture</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284</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153</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131</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8904875"/>
                  </a:ext>
                </a:extLst>
              </a:tr>
              <a:tr h="210300">
                <a:tc>
                  <a:txBody>
                    <a:bodyPr/>
                    <a:lstStyle/>
                    <a:p>
                      <a:pPr marL="0" marR="0" algn="l">
                        <a:lnSpc>
                          <a:spcPct val="115000"/>
                        </a:lnSpc>
                        <a:spcBef>
                          <a:spcPts val="0"/>
                        </a:spcBef>
                        <a:spcAft>
                          <a:spcPts val="0"/>
                        </a:spcAft>
                      </a:pPr>
                      <a:r>
                        <a:rPr lang="en-GB" sz="1400" b="0" dirty="0">
                          <a:effectLst/>
                        </a:rPr>
                        <a:t>Agri. Engineering</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111</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100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11</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301224"/>
                  </a:ext>
                </a:extLst>
              </a:tr>
              <a:tr h="210300">
                <a:tc>
                  <a:txBody>
                    <a:bodyPr/>
                    <a:lstStyle/>
                    <a:p>
                      <a:pPr marL="0" marR="0" algn="l">
                        <a:lnSpc>
                          <a:spcPct val="115000"/>
                        </a:lnSpc>
                        <a:spcBef>
                          <a:spcPts val="0"/>
                        </a:spcBef>
                        <a:spcAft>
                          <a:spcPts val="0"/>
                        </a:spcAft>
                      </a:pPr>
                      <a:r>
                        <a:rPr lang="en-GB" sz="1400" b="0" dirty="0">
                          <a:effectLst/>
                        </a:rPr>
                        <a:t>Agri. Biotechnology</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80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56</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24</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6710387"/>
                  </a:ext>
                </a:extLst>
              </a:tr>
              <a:tr h="226456">
                <a:tc>
                  <a:txBody>
                    <a:bodyPr/>
                    <a:lstStyle/>
                    <a:p>
                      <a:pPr marL="0" marR="0" algn="l">
                        <a:lnSpc>
                          <a:spcPct val="115000"/>
                        </a:lnSpc>
                        <a:spcBef>
                          <a:spcPts val="0"/>
                        </a:spcBef>
                        <a:spcAft>
                          <a:spcPts val="0"/>
                        </a:spcAft>
                      </a:pPr>
                      <a:r>
                        <a:rPr lang="en-GB" sz="1400" b="0" dirty="0">
                          <a:effectLst/>
                        </a:rPr>
                        <a:t>Food Science &amp; Technology</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97</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65</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32</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4621646"/>
                  </a:ext>
                </a:extLst>
              </a:tr>
              <a:tr h="210300">
                <a:tc>
                  <a:txBody>
                    <a:bodyPr/>
                    <a:lstStyle/>
                    <a:p>
                      <a:pPr marL="0" marR="0" algn="l">
                        <a:lnSpc>
                          <a:spcPct val="115000"/>
                        </a:lnSpc>
                        <a:spcBef>
                          <a:spcPts val="0"/>
                        </a:spcBef>
                        <a:spcAft>
                          <a:spcPts val="0"/>
                        </a:spcAft>
                      </a:pPr>
                      <a:r>
                        <a:rPr lang="en-GB" sz="1400" b="0">
                          <a:effectLst/>
                        </a:rPr>
                        <a:t>Forestry</a:t>
                      </a:r>
                      <a:endParaRPr lang="en-US" sz="1400" b="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54</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54</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4187700"/>
                  </a:ext>
                </a:extLst>
              </a:tr>
              <a:tr h="210300">
                <a:tc>
                  <a:txBody>
                    <a:bodyPr/>
                    <a:lstStyle/>
                    <a:p>
                      <a:pPr marL="0" marR="0" algn="l">
                        <a:lnSpc>
                          <a:spcPct val="115000"/>
                        </a:lnSpc>
                        <a:spcBef>
                          <a:spcPts val="0"/>
                        </a:spcBef>
                        <a:spcAft>
                          <a:spcPts val="0"/>
                        </a:spcAft>
                      </a:pPr>
                      <a:r>
                        <a:rPr lang="en-GB" sz="1400" b="0" dirty="0">
                          <a:effectLst/>
                        </a:rPr>
                        <a:t>Fisheries</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95</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64</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31</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55886"/>
                  </a:ext>
                </a:extLst>
              </a:tr>
              <a:tr h="210300">
                <a:tc>
                  <a:txBody>
                    <a:bodyPr/>
                    <a:lstStyle/>
                    <a:p>
                      <a:pPr marL="0" marR="0" algn="l">
                        <a:lnSpc>
                          <a:spcPct val="115000"/>
                        </a:lnSpc>
                        <a:spcBef>
                          <a:spcPts val="0"/>
                        </a:spcBef>
                        <a:spcAft>
                          <a:spcPts val="0"/>
                        </a:spcAft>
                      </a:pPr>
                      <a:r>
                        <a:rPr lang="en-GB" sz="1400" b="0">
                          <a:effectLst/>
                        </a:rPr>
                        <a:t>Dairy Science</a:t>
                      </a:r>
                      <a:endParaRPr lang="en-US" sz="1400" b="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123</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47</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76</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8441420"/>
                  </a:ext>
                </a:extLst>
              </a:tr>
              <a:tr h="210300">
                <a:tc>
                  <a:txBody>
                    <a:bodyPr/>
                    <a:lstStyle/>
                    <a:p>
                      <a:pPr marL="0" marR="0" algn="l">
                        <a:lnSpc>
                          <a:spcPct val="115000"/>
                        </a:lnSpc>
                        <a:spcBef>
                          <a:spcPts val="0"/>
                        </a:spcBef>
                        <a:spcAft>
                          <a:spcPts val="0"/>
                        </a:spcAft>
                      </a:pPr>
                      <a:r>
                        <a:rPr lang="en-GB" sz="1400" b="0" dirty="0">
                          <a:effectLst/>
                        </a:rPr>
                        <a:t>Community Science</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60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60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9367423"/>
                  </a:ext>
                </a:extLst>
              </a:tr>
              <a:tr h="439458">
                <a:tc>
                  <a:txBody>
                    <a:bodyPr/>
                    <a:lstStyle/>
                    <a:p>
                      <a:pPr marL="0" marR="0" algn="l">
                        <a:lnSpc>
                          <a:spcPct val="115000"/>
                        </a:lnSpc>
                        <a:spcBef>
                          <a:spcPts val="0"/>
                        </a:spcBef>
                        <a:spcAft>
                          <a:spcPts val="0"/>
                        </a:spcAft>
                      </a:pPr>
                      <a:r>
                        <a:rPr lang="en-GB" sz="1400" b="0">
                          <a:effectLst/>
                        </a:rPr>
                        <a:t>Agri-business Management</a:t>
                      </a:r>
                      <a:endParaRPr lang="en-US" sz="1400" b="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a:effectLst/>
                        </a:rPr>
                        <a:t>112</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60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52</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5555601"/>
                  </a:ext>
                </a:extLst>
              </a:tr>
              <a:tr h="210300">
                <a:tc>
                  <a:txBody>
                    <a:bodyPr/>
                    <a:lstStyle/>
                    <a:p>
                      <a:pPr marL="0" marR="0" algn="l">
                        <a:lnSpc>
                          <a:spcPct val="115000"/>
                        </a:lnSpc>
                        <a:spcBef>
                          <a:spcPts val="0"/>
                        </a:spcBef>
                        <a:spcAft>
                          <a:spcPts val="0"/>
                        </a:spcAft>
                      </a:pPr>
                      <a:r>
                        <a:rPr lang="en-GB" sz="1400" b="0" dirty="0">
                          <a:effectLst/>
                        </a:rPr>
                        <a:t>Sericulture</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10</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8</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2</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0139139"/>
                  </a:ext>
                </a:extLst>
              </a:tr>
              <a:tr h="210300">
                <a:tc>
                  <a:txBody>
                    <a:bodyPr/>
                    <a:lstStyle/>
                    <a:p>
                      <a:pPr marL="0" marR="0" algn="l">
                        <a:lnSpc>
                          <a:spcPct val="115000"/>
                        </a:lnSpc>
                        <a:spcBef>
                          <a:spcPts val="0"/>
                        </a:spcBef>
                        <a:spcAft>
                          <a:spcPts val="0"/>
                        </a:spcAft>
                      </a:pPr>
                      <a:r>
                        <a:rPr lang="en-GB" sz="1400" b="0" dirty="0">
                          <a:effectLst/>
                        </a:rPr>
                        <a:t>Food Nutrition &amp; Dietetics</a:t>
                      </a:r>
                      <a:endParaRPr lang="en-US" sz="1400" b="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dirty="0">
                          <a:effectLst/>
                        </a:rPr>
                        <a:t>5</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a:effectLst/>
                        </a:rPr>
                        <a:t>3</a:t>
                      </a:r>
                      <a:endParaRPr lang="en-US" sz="14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dirty="0">
                          <a:effectLst/>
                        </a:rPr>
                        <a:t>2</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0344454"/>
                  </a:ext>
                </a:extLst>
              </a:tr>
              <a:tr h="210300">
                <a:tc>
                  <a:txBody>
                    <a:bodyPr/>
                    <a:lstStyle/>
                    <a:p>
                      <a:pPr marL="0" marR="0" algn="l">
                        <a:lnSpc>
                          <a:spcPct val="115000"/>
                        </a:lnSpc>
                        <a:spcBef>
                          <a:spcPts val="0"/>
                        </a:spcBef>
                        <a:spcAft>
                          <a:spcPts val="0"/>
                        </a:spcAft>
                      </a:pPr>
                      <a:r>
                        <a:rPr lang="en-GB" sz="1400" dirty="0">
                          <a:effectLst/>
                        </a:rPr>
                        <a:t> </a:t>
                      </a:r>
                      <a:endParaRPr lang="en-US" sz="1400" dirty="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GB" sz="1400" b="1" dirty="0">
                          <a:solidFill>
                            <a:srgbClr val="C4FC9F"/>
                          </a:solidFill>
                          <a:effectLst/>
                        </a:rPr>
                        <a:t>1,811</a:t>
                      </a:r>
                      <a:endParaRPr lang="en-US" sz="1400" b="1" dirty="0">
                        <a:solidFill>
                          <a:srgbClr val="C4FC9F"/>
                        </a:solidFill>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b="1" dirty="0">
                          <a:solidFill>
                            <a:srgbClr val="C4FC9F"/>
                          </a:solidFill>
                          <a:effectLst/>
                        </a:rPr>
                        <a:t>1,259</a:t>
                      </a:r>
                      <a:endParaRPr lang="en-US" sz="1400" b="1" dirty="0">
                        <a:solidFill>
                          <a:srgbClr val="C4FC9F"/>
                        </a:solidFill>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GB" sz="1400" b="1" dirty="0">
                          <a:solidFill>
                            <a:srgbClr val="C4FC9F"/>
                          </a:solidFill>
                          <a:effectLst/>
                        </a:rPr>
                        <a:t>552</a:t>
                      </a:r>
                      <a:endParaRPr lang="en-US" sz="1400" b="1" dirty="0">
                        <a:solidFill>
                          <a:srgbClr val="C4FC9F"/>
                        </a:solidFill>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1479184"/>
                  </a:ext>
                </a:extLst>
              </a:tr>
            </a:tbl>
          </a:graphicData>
        </a:graphic>
      </p:graphicFrame>
      <p:sp>
        <p:nvSpPr>
          <p:cNvPr id="7" name="TextBox 6">
            <a:extLst>
              <a:ext uri="{FF2B5EF4-FFF2-40B4-BE49-F238E27FC236}">
                <a16:creationId xmlns:a16="http://schemas.microsoft.com/office/drawing/2014/main" id="{E2D8A97C-DF55-4654-AE12-C3A3DD009543}"/>
              </a:ext>
            </a:extLst>
          </p:cNvPr>
          <p:cNvSpPr txBox="1"/>
          <p:nvPr/>
        </p:nvSpPr>
        <p:spPr>
          <a:xfrm>
            <a:off x="5711935" y="929155"/>
            <a:ext cx="2674419" cy="215444"/>
          </a:xfrm>
          <a:prstGeom prst="rect">
            <a:avLst/>
          </a:prstGeom>
          <a:solidFill>
            <a:srgbClr val="175C2C"/>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mn-cs"/>
              </a:rPr>
              <a:t>Additional colleges required</a:t>
            </a:r>
          </a:p>
        </p:txBody>
      </p:sp>
      <p:grpSp>
        <p:nvGrpSpPr>
          <p:cNvPr id="17" name="Group 16">
            <a:extLst>
              <a:ext uri="{FF2B5EF4-FFF2-40B4-BE49-F238E27FC236}">
                <a16:creationId xmlns:a16="http://schemas.microsoft.com/office/drawing/2014/main" id="{582A9FDC-5B97-4D7B-9A95-3C0968AC9A88}"/>
              </a:ext>
            </a:extLst>
          </p:cNvPr>
          <p:cNvGrpSpPr/>
          <p:nvPr/>
        </p:nvGrpSpPr>
        <p:grpSpPr>
          <a:xfrm>
            <a:off x="467907" y="875067"/>
            <a:ext cx="3439851" cy="1286536"/>
            <a:chOff x="149279" y="627324"/>
            <a:chExt cx="2104823" cy="1286536"/>
          </a:xfrm>
        </p:grpSpPr>
        <p:sp>
          <p:nvSpPr>
            <p:cNvPr id="11" name="Google Shape;4101;p98">
              <a:extLst>
                <a:ext uri="{FF2B5EF4-FFF2-40B4-BE49-F238E27FC236}">
                  <a16:creationId xmlns:a16="http://schemas.microsoft.com/office/drawing/2014/main" id="{4849CBF8-3451-46FB-9ABF-BC7620DF86CB}"/>
                </a:ext>
              </a:extLst>
            </p:cNvPr>
            <p:cNvSpPr txBox="1"/>
            <p:nvPr/>
          </p:nvSpPr>
          <p:spPr>
            <a:xfrm>
              <a:off x="149279" y="627324"/>
              <a:ext cx="2104823" cy="1286536"/>
            </a:xfrm>
            <a:prstGeom prst="rect">
              <a:avLst/>
            </a:prstGeom>
            <a:solidFill>
              <a:schemeClr val="lt2"/>
            </a:solidFill>
            <a:ln>
              <a:noFill/>
            </a:ln>
          </p:spPr>
          <p:txBody>
            <a:bodyPr spcFirstLastPara="1" wrap="square" lIns="61550" tIns="61550" rIns="61550" bIns="30775" anchor="t" anchorCtr="0">
              <a:noAutofit/>
            </a:bodyPr>
            <a:lstStyle/>
            <a:p>
              <a:pPr marL="0" marR="0" lvl="0" indent="0" algn="ctr"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Recommendation</a:t>
              </a:r>
              <a:endParaRPr kumimoji="0" lang="en-GB" sz="14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12A2E5-B06A-450C-980A-45C5CE40820B}"/>
                </a:ext>
              </a:extLst>
            </p:cNvPr>
            <p:cNvSpPr txBox="1"/>
            <p:nvPr/>
          </p:nvSpPr>
          <p:spPr>
            <a:xfrm>
              <a:off x="245368" y="1169756"/>
              <a:ext cx="1849642" cy="573298"/>
            </a:xfrm>
            <a:prstGeom prst="rect">
              <a:avLst/>
            </a:prstGeom>
            <a:noFill/>
            <a:ln>
              <a:solidFill>
                <a:schemeClr val="accent4"/>
              </a:solidFill>
            </a:ln>
          </p:spPr>
          <p:txBody>
            <a:bodyPr wrap="square">
              <a:spAutoFit/>
            </a:bodyPr>
            <a:lstStyle>
              <a:defPPr>
                <a:defRPr lang="en-US"/>
              </a:defPPr>
              <a:lvl1pPr marR="0" lvl="0" indent="0" algn="ctr">
                <a:lnSpc>
                  <a:spcPct val="115000"/>
                </a:lnSpc>
                <a:spcBef>
                  <a:spcPts val="0"/>
                </a:spcBef>
                <a:spcAft>
                  <a:spcPts val="0"/>
                </a:spcAft>
                <a:buFont typeface="Symbol" panose="05050102010706020507" pitchFamily="18" charset="2"/>
                <a:buNone/>
                <a:defRPr sz="1400">
                  <a:effectLst/>
                  <a:latin typeface="+mj-lt"/>
                </a:defRPr>
              </a:lvl1pPr>
            </a:lstStyle>
            <a:p>
              <a:pPr marL="0" marR="0" lvl="0" indent="0" algn="ctr"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Requirement of additional colleges imparting agri higher education </a:t>
              </a:r>
              <a:endParaRPr kumimoji="0" lang="en-GB" sz="1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4F02CC17-CB62-461C-8257-81F7A5E72258}"/>
              </a:ext>
            </a:extLst>
          </p:cNvPr>
          <p:cNvGrpSpPr/>
          <p:nvPr/>
        </p:nvGrpSpPr>
        <p:grpSpPr>
          <a:xfrm>
            <a:off x="467907" y="2436252"/>
            <a:ext cx="3439851" cy="3285512"/>
            <a:chOff x="2420145" y="627323"/>
            <a:chExt cx="9111617" cy="1065558"/>
          </a:xfrm>
        </p:grpSpPr>
        <p:sp>
          <p:nvSpPr>
            <p:cNvPr id="15" name="Google Shape;4101;p98">
              <a:extLst>
                <a:ext uri="{FF2B5EF4-FFF2-40B4-BE49-F238E27FC236}">
                  <a16:creationId xmlns:a16="http://schemas.microsoft.com/office/drawing/2014/main" id="{D284248A-5FC5-46C1-A4BA-4E953500AD2D}"/>
                </a:ext>
              </a:extLst>
            </p:cNvPr>
            <p:cNvSpPr txBox="1"/>
            <p:nvPr/>
          </p:nvSpPr>
          <p:spPr>
            <a:xfrm>
              <a:off x="2420145" y="627323"/>
              <a:ext cx="9111617" cy="1065558"/>
            </a:xfrm>
            <a:prstGeom prst="rect">
              <a:avLst/>
            </a:prstGeom>
            <a:solidFill>
              <a:schemeClr val="lt2"/>
            </a:solidFill>
            <a:ln>
              <a:noFill/>
            </a:ln>
          </p:spPr>
          <p:txBody>
            <a:bodyPr spcFirstLastPara="1" wrap="square" lIns="61550" tIns="61550" rIns="61550" bIns="30775" anchor="t" anchorCtr="0">
              <a:noAutofit/>
            </a:bodyPr>
            <a:lstStyle/>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Approach</a:t>
              </a:r>
              <a:endParaRPr kumimoji="0" lang="en-US" sz="14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endParaRPr>
            </a:p>
          </p:txBody>
        </p:sp>
        <p:sp>
          <p:nvSpPr>
            <p:cNvPr id="8" name="Google Shape;4106;p98">
              <a:extLst>
                <a:ext uri="{FF2B5EF4-FFF2-40B4-BE49-F238E27FC236}">
                  <a16:creationId xmlns:a16="http://schemas.microsoft.com/office/drawing/2014/main" id="{5FA822A2-7A37-4DED-8037-F9827D73D54F}"/>
                </a:ext>
              </a:extLst>
            </p:cNvPr>
            <p:cNvSpPr txBox="1"/>
            <p:nvPr/>
          </p:nvSpPr>
          <p:spPr>
            <a:xfrm>
              <a:off x="2700991" y="772137"/>
              <a:ext cx="8505726" cy="83439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61550" tIns="61550" rIns="61550" bIns="30775" anchor="t" anchorCtr="0">
              <a:noAutofit/>
            </a:bodyPr>
            <a:lstStyle/>
            <a:p>
              <a:pPr marL="285750" marR="0" lvl="0" indent="-285750" algn="just" defTabSz="914400" rtl="0" eaLnBrk="1" fontAlgn="auto" latinLnBrk="0" hangingPunct="1">
                <a:lnSpc>
                  <a:spcPct val="15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B06B2"/>
                  </a:solidFill>
                  <a:effectLst/>
                  <a:uLnTx/>
                  <a:uFillTx/>
                  <a:latin typeface="Arial"/>
                  <a:ea typeface="Calibri" panose="020F0502020204030204" pitchFamily="34" charset="0"/>
                  <a:cs typeface="Arial" panose="020B0604020202020204" pitchFamily="34" charset="0"/>
                </a:rPr>
                <a:t>Requirement of additional 552 colleges across disciplines</a:t>
              </a:r>
            </a:p>
            <a:p>
              <a:pPr marL="285750" marR="0" lvl="0" indent="-285750" algn="just" defTabSz="914400" rtl="0" eaLnBrk="1" fontAlgn="auto" latinLnBrk="0" hangingPunct="1">
                <a:lnSpc>
                  <a:spcPct val="15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B06B2"/>
                  </a:solidFill>
                  <a:effectLst/>
                  <a:uLnTx/>
                  <a:uFillTx/>
                  <a:latin typeface="Arial"/>
                  <a:ea typeface="Calibri" panose="020F0502020204030204" pitchFamily="34" charset="0"/>
                  <a:cs typeface="Arial" panose="020B0604020202020204" pitchFamily="34" charset="0"/>
                </a:rPr>
                <a:t>ICAR may deliberate in consultation with the state government and plan to increase these additional number of colleges by 2040 in phases</a:t>
              </a:r>
              <a:endParaRPr kumimoji="0" lang="en-GB" sz="1400" b="1" i="0" u="none" strike="noStrike" kern="1200" cap="none" spc="0" normalizeH="0" baseline="0" noProof="0" dirty="0">
                <a:ln>
                  <a:noFill/>
                </a:ln>
                <a:solidFill>
                  <a:srgbClr val="4B06B2"/>
                </a:solidFill>
                <a:effectLst/>
                <a:uLnTx/>
                <a:uFillTx/>
                <a:latin typeface="Arial"/>
                <a:ea typeface="Calibri" panose="020F050202020403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E217B787-D9AA-40D4-9A88-80CB79E9BD4E}"/>
              </a:ext>
            </a:extLst>
          </p:cNvPr>
          <p:cNvSpPr txBox="1"/>
          <p:nvPr/>
        </p:nvSpPr>
        <p:spPr>
          <a:xfrm>
            <a:off x="3907758" y="6139636"/>
            <a:ext cx="708806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1400" b="0" i="1" u="none" strike="noStrike" kern="1200" cap="none" spc="0" normalizeH="0" baseline="0" noProof="0" dirty="0">
                <a:ln>
                  <a:noFill/>
                </a:ln>
                <a:solidFill>
                  <a:srgbClr val="E0301E"/>
                </a:solidFill>
                <a:effectLst/>
                <a:uLnTx/>
                <a:uFillTx/>
                <a:latin typeface="Arial"/>
                <a:ea typeface="+mn-ea"/>
                <a:cs typeface="+mn-cs"/>
              </a:rPr>
              <a:t>There won’t be any requirement of new colleges for PG &amp; PhD separately</a:t>
            </a:r>
          </a:p>
        </p:txBody>
      </p:sp>
    </p:spTree>
    <p:extLst>
      <p:ext uri="{BB962C8B-B14F-4D97-AF65-F5344CB8AC3E}">
        <p14:creationId xmlns:p14="http://schemas.microsoft.com/office/powerpoint/2010/main" val="3945777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38A18-51B6-4C66-AFBE-4E06234FA88A}"/>
              </a:ext>
            </a:extLst>
          </p:cNvPr>
          <p:cNvSpPr/>
          <p:nvPr/>
        </p:nvSpPr>
        <p:spPr>
          <a:xfrm>
            <a:off x="927652" y="200136"/>
            <a:ext cx="9780105"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NEP provisions already followed in Agricultural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endParaRPr>
          </a:p>
        </p:txBody>
      </p:sp>
      <p:cxnSp>
        <p:nvCxnSpPr>
          <p:cNvPr id="7" name="Straight Connector 6">
            <a:extLst>
              <a:ext uri="{FF2B5EF4-FFF2-40B4-BE49-F238E27FC236}">
                <a16:creationId xmlns:a16="http://schemas.microsoft.com/office/drawing/2014/main" id="{819F21F0-BA36-44B7-8BAC-C7A362B532FB}"/>
              </a:ext>
            </a:extLst>
          </p:cNvPr>
          <p:cNvCxnSpPr>
            <a:cxnSpLocks/>
          </p:cNvCxnSpPr>
          <p:nvPr/>
        </p:nvCxnSpPr>
        <p:spPr>
          <a:xfrm>
            <a:off x="443372" y="1052736"/>
            <a:ext cx="113040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DCADE9F-C268-4918-902E-8C31F81A9E06}"/>
              </a:ext>
            </a:extLst>
          </p:cNvPr>
          <p:cNvSpPr/>
          <p:nvPr/>
        </p:nvSpPr>
        <p:spPr>
          <a:xfrm>
            <a:off x="443372" y="946457"/>
            <a:ext cx="7722382"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Four year UG programme across the country with uniform syllabus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Choice based credit system giving adequate flexibility to suit the local </a:t>
            </a:r>
            <a:r>
              <a:rPr kumimoji="0" lang="en-GB" sz="1800" b="0"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mn-cs"/>
              </a:rPr>
              <a:t>agro</a:t>
            </a: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-climatic requirements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Mandatory Student READY to inculcate experiential learning &amp; entrepreneurship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Focus on setting Start-up/incubation centres/greater linkages industry–academic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Vibrant campus life for high quality teaching-learning process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The M.Phil. programme was not included in agricultural education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Financial assistance to students   (NTS-UG, NTS-PG, Student READY, PG Scholarships JRF/SRF)</a:t>
            </a:r>
          </a:p>
        </p:txBody>
      </p:sp>
      <p:pic>
        <p:nvPicPr>
          <p:cNvPr id="5" name="Picture 3">
            <a:extLst>
              <a:ext uri="{FF2B5EF4-FFF2-40B4-BE49-F238E27FC236}">
                <a16:creationId xmlns:a16="http://schemas.microsoft.com/office/drawing/2014/main" id="{FED36F9C-D0CE-46CE-AC2F-CBCB19E1BF0E}"/>
              </a:ext>
            </a:extLst>
          </p:cNvPr>
          <p:cNvPicPr>
            <a:picLocks noChangeAspect="1" noChangeArrowheads="1"/>
          </p:cNvPicPr>
          <p:nvPr/>
        </p:nvPicPr>
        <p:blipFill>
          <a:blip r:embed="rId2" cstate="print"/>
          <a:srcRect/>
          <a:stretch>
            <a:fillRect/>
          </a:stretch>
        </p:blipFill>
        <p:spPr bwMode="auto">
          <a:xfrm>
            <a:off x="8375510" y="1150563"/>
            <a:ext cx="3534659" cy="2278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A group of people sitting on a motorcycle&#10;&#10;Description automatically generated">
            <a:extLst>
              <a:ext uri="{FF2B5EF4-FFF2-40B4-BE49-F238E27FC236}">
                <a16:creationId xmlns:a16="http://schemas.microsoft.com/office/drawing/2014/main" id="{6D0C17D2-214C-4C48-A9CC-AA5D3A008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510" y="3789040"/>
            <a:ext cx="3602406" cy="240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60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38A18-51B6-4C66-AFBE-4E06234FA88A}"/>
              </a:ext>
            </a:extLst>
          </p:cNvPr>
          <p:cNvSpPr/>
          <p:nvPr/>
        </p:nvSpPr>
        <p:spPr>
          <a:xfrm>
            <a:off x="1345096" y="135632"/>
            <a:ext cx="950180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Major recommendations of Roadmap developed by ICAR</a:t>
            </a:r>
          </a:p>
        </p:txBody>
      </p:sp>
      <p:cxnSp>
        <p:nvCxnSpPr>
          <p:cNvPr id="7" name="Straight Connector 6">
            <a:extLst>
              <a:ext uri="{FF2B5EF4-FFF2-40B4-BE49-F238E27FC236}">
                <a16:creationId xmlns:a16="http://schemas.microsoft.com/office/drawing/2014/main" id="{819F21F0-BA36-44B7-8BAC-C7A362B532FB}"/>
              </a:ext>
            </a:extLst>
          </p:cNvPr>
          <p:cNvCxnSpPr>
            <a:cxnSpLocks/>
          </p:cNvCxnSpPr>
          <p:nvPr/>
        </p:nvCxnSpPr>
        <p:spPr>
          <a:xfrm>
            <a:off x="444000" y="980728"/>
            <a:ext cx="113040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DCADE9F-C268-4918-902E-8C31F81A9E06}"/>
              </a:ext>
            </a:extLst>
          </p:cNvPr>
          <p:cNvSpPr/>
          <p:nvPr/>
        </p:nvSpPr>
        <p:spPr>
          <a:xfrm>
            <a:off x="443372" y="1196752"/>
            <a:ext cx="8388932" cy="532453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The relaxation in residential requirements of UG, and PG (Done)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Compliance with Academic Bank of Credits (ABC) as per the directives of the Ministry of Education (Done)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Common entrance test may be conducted by ICAR for admission of the students in all the AUs</a:t>
            </a:r>
            <a:r>
              <a:rPr lang="en-GB" sz="2000" dirty="0">
                <a:latin typeface="Verdana" panose="020B0604030504040204" pitchFamily="34" charset="0"/>
                <a:ea typeface="Verdana" panose="020B0604030504040204" pitchFamily="34" charset="0"/>
              </a:rPr>
              <a:t> (20 AUs using ICAR entrance exam score)</a:t>
            </a: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AUs to increase at least 10% seats starting from 2021-22 academic session on annual basis</a:t>
            </a:r>
            <a:r>
              <a:rPr lang="en-GB" sz="2000" dirty="0">
                <a:latin typeface="Verdana" panose="020B0604030504040204" pitchFamily="34" charset="0"/>
                <a:ea typeface="Verdana" panose="020B0604030504040204" pitchFamily="34" charset="0"/>
              </a:rPr>
              <a:t> (Already implemented. There is increase of 20% students during last 2 YEARS)</a:t>
            </a: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Multiple exit and entry to be implemented as per guidelines (Constituted Deans committee)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5" name="Picture 5" descr="A group of people walking down a dirt road&#10;&#10;Description automatically generated">
            <a:extLst>
              <a:ext uri="{FF2B5EF4-FFF2-40B4-BE49-F238E27FC236}">
                <a16:creationId xmlns:a16="http://schemas.microsoft.com/office/drawing/2014/main" id="{590BCE9D-81A6-48A0-9505-DF282F5C46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8498" y="2852936"/>
            <a:ext cx="320357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71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1470926" y="182331"/>
            <a:ext cx="9099991" cy="477055"/>
          </a:xfrm>
          <a:prstGeom prst="rect">
            <a:avLst/>
          </a:prstGeom>
          <a:noFill/>
        </p:spPr>
        <p:txBody>
          <a:bodyPr wrap="square" rtlCol="0">
            <a:spAutoFit/>
          </a:bodyPr>
          <a:lstStyle/>
          <a:p>
            <a:pPr algn="ctr"/>
            <a:r>
              <a:rPr lang="en-US" sz="2500" b="1" dirty="0">
                <a:solidFill>
                  <a:schemeClr val="accent3"/>
                </a:solidFill>
                <a:latin typeface="Lato Black" charset="0"/>
                <a:ea typeface="Lato Black" charset="0"/>
                <a:cs typeface="Lato Black" charset="0"/>
              </a:rPr>
              <a:t>Course Curriculum Developed during last 4 years</a:t>
            </a:r>
          </a:p>
        </p:txBody>
      </p:sp>
      <p:grpSp>
        <p:nvGrpSpPr>
          <p:cNvPr id="190" name="Group 189"/>
          <p:cNvGrpSpPr/>
          <p:nvPr/>
        </p:nvGrpSpPr>
        <p:grpSpPr>
          <a:xfrm>
            <a:off x="10835" y="4395383"/>
            <a:ext cx="3976414" cy="1806831"/>
            <a:chOff x="9367692" y="5209460"/>
            <a:chExt cx="12600826" cy="2708853"/>
          </a:xfrm>
        </p:grpSpPr>
        <p:sp>
          <p:nvSpPr>
            <p:cNvPr id="191" name="Freeform 6"/>
            <p:cNvSpPr>
              <a:spLocks/>
            </p:cNvSpPr>
            <p:nvPr/>
          </p:nvSpPr>
          <p:spPr bwMode="auto">
            <a:xfrm>
              <a:off x="9382677" y="5235511"/>
              <a:ext cx="12585841"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6"/>
            </a:solidFill>
            <a:ln>
              <a:noFill/>
            </a:ln>
          </p:spPr>
          <p:txBody>
            <a:bodyPr vert="horz" wrap="square" lIns="45720" tIns="22860" rIns="45720" bIns="22860" numCol="1" anchor="t" anchorCtr="0" compatLnSpc="1">
              <a:prstTxWarp prst="textNoShape">
                <a:avLst/>
              </a:prstTxWarp>
            </a:bodyPr>
            <a:lstStyle/>
            <a:p>
              <a:endParaRPr lang="th-TH" sz="900"/>
            </a:p>
          </p:txBody>
        </p:sp>
        <p:pic>
          <p:nvPicPr>
            <p:cNvPr id="192" name="Picture 19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692" y="5209460"/>
              <a:ext cx="6288879" cy="2679921"/>
            </a:xfrm>
            <a:prstGeom prst="rect">
              <a:avLst/>
            </a:prstGeom>
          </p:spPr>
        </p:pic>
      </p:grpSp>
      <p:grpSp>
        <p:nvGrpSpPr>
          <p:cNvPr id="193" name="Group 192"/>
          <p:cNvGrpSpPr/>
          <p:nvPr/>
        </p:nvGrpSpPr>
        <p:grpSpPr>
          <a:xfrm>
            <a:off x="3848128" y="4405794"/>
            <a:ext cx="3722664" cy="1803383"/>
            <a:chOff x="9367692" y="5209460"/>
            <a:chExt cx="12600826" cy="2708853"/>
          </a:xfrm>
        </p:grpSpPr>
        <p:sp>
          <p:nvSpPr>
            <p:cNvPr id="194" name="Freeform 6"/>
            <p:cNvSpPr>
              <a:spLocks/>
            </p:cNvSpPr>
            <p:nvPr/>
          </p:nvSpPr>
          <p:spPr bwMode="auto">
            <a:xfrm>
              <a:off x="9382677" y="5235511"/>
              <a:ext cx="12585841"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th-TH" sz="900"/>
            </a:p>
          </p:txBody>
        </p:sp>
        <p:pic>
          <p:nvPicPr>
            <p:cNvPr id="195" name="Picture 19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692" y="5209460"/>
              <a:ext cx="6288879" cy="2679921"/>
            </a:xfrm>
            <a:prstGeom prst="rect">
              <a:avLst/>
            </a:prstGeom>
          </p:spPr>
        </p:pic>
      </p:grpSp>
      <p:grpSp>
        <p:nvGrpSpPr>
          <p:cNvPr id="202" name="Group 201"/>
          <p:cNvGrpSpPr/>
          <p:nvPr/>
        </p:nvGrpSpPr>
        <p:grpSpPr>
          <a:xfrm>
            <a:off x="239621" y="4465444"/>
            <a:ext cx="3659567" cy="1528983"/>
            <a:chOff x="15685460" y="1980984"/>
            <a:chExt cx="7379517" cy="3057965"/>
          </a:xfrm>
        </p:grpSpPr>
        <p:sp>
          <p:nvSpPr>
            <p:cNvPr id="203" name="TextBox 202"/>
            <p:cNvSpPr txBox="1"/>
            <p:nvPr/>
          </p:nvSpPr>
          <p:spPr>
            <a:xfrm>
              <a:off x="15685460" y="2662952"/>
              <a:ext cx="7379517" cy="2375997"/>
            </a:xfrm>
            <a:prstGeom prst="rect">
              <a:avLst/>
            </a:prstGeom>
            <a:noFill/>
          </p:spPr>
          <p:txBody>
            <a:bodyPr wrap="square" lIns="109710" tIns="54855" rIns="109710" bIns="54855" rtlCol="0">
              <a:spAutoFit/>
            </a:bodyPr>
            <a:lstStyle/>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Dairy Farming</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Certificate Course on Export-Import of Agricultural Commodities</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Hygienic handling and value-added products of fish and shellfish</a:t>
              </a:r>
            </a:p>
          </p:txBody>
        </p:sp>
        <p:sp>
          <p:nvSpPr>
            <p:cNvPr id="204" name="TextBox 203"/>
            <p:cNvSpPr txBox="1"/>
            <p:nvPr/>
          </p:nvSpPr>
          <p:spPr>
            <a:xfrm>
              <a:off x="15685460" y="1980984"/>
              <a:ext cx="6299797" cy="738628"/>
            </a:xfrm>
            <a:prstGeom prst="rect">
              <a:avLst/>
            </a:prstGeom>
            <a:noFill/>
          </p:spPr>
          <p:txBody>
            <a:bodyPr wrap="square" lIns="91422" tIns="45711" rIns="91422" bIns="45711" rtlCol="0">
              <a:spAutoFit/>
            </a:bodyPr>
            <a:lstStyle/>
            <a:p>
              <a:r>
                <a:rPr lang="en-US" b="1" dirty="0">
                  <a:solidFill>
                    <a:schemeClr val="bg1"/>
                  </a:solidFill>
                  <a:latin typeface="Lato" pitchFamily="34" charset="0"/>
                  <a:ea typeface="Lato" pitchFamily="34" charset="0"/>
                  <a:cs typeface="Lato" pitchFamily="34" charset="0"/>
                </a:rPr>
                <a:t>Entrepreneurship skills</a:t>
              </a:r>
              <a:endParaRPr lang="id-ID" b="1" dirty="0">
                <a:solidFill>
                  <a:schemeClr val="bg1"/>
                </a:solidFill>
                <a:latin typeface="Lato" pitchFamily="34" charset="0"/>
                <a:ea typeface="Lato" pitchFamily="34" charset="0"/>
                <a:cs typeface="Lato" pitchFamily="34" charset="0"/>
              </a:endParaRPr>
            </a:p>
          </p:txBody>
        </p:sp>
      </p:grpSp>
      <p:grpSp>
        <p:nvGrpSpPr>
          <p:cNvPr id="205" name="Group 204"/>
          <p:cNvGrpSpPr/>
          <p:nvPr/>
        </p:nvGrpSpPr>
        <p:grpSpPr>
          <a:xfrm>
            <a:off x="4121809" y="4617182"/>
            <a:ext cx="3162373" cy="1461818"/>
            <a:chOff x="15436751" y="7177907"/>
            <a:chExt cx="6324745" cy="2371205"/>
          </a:xfrm>
        </p:grpSpPr>
        <p:sp>
          <p:nvSpPr>
            <p:cNvPr id="206" name="TextBox 205"/>
            <p:cNvSpPr txBox="1"/>
            <p:nvPr/>
          </p:nvSpPr>
          <p:spPr>
            <a:xfrm>
              <a:off x="15502807" y="7846725"/>
              <a:ext cx="6258689" cy="1702387"/>
            </a:xfrm>
            <a:prstGeom prst="rect">
              <a:avLst/>
            </a:prstGeom>
            <a:noFill/>
          </p:spPr>
          <p:txBody>
            <a:bodyPr wrap="square" lIns="109710" tIns="54855" rIns="109710" bIns="54855" rtlCol="0">
              <a:spAutoFit/>
            </a:bodyPr>
            <a:lstStyle/>
            <a:p>
              <a:pPr marL="171450" indent="-171450">
                <a:spcAft>
                  <a:spcPts val="225"/>
                </a:spcAft>
                <a:buSzPct val="100000"/>
                <a:buFont typeface="Arial" panose="020B0604020202020204" pitchFamily="34" charset="0"/>
                <a:buChar char="•"/>
                <a:defRPr/>
              </a:pP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Remedial Courses on:</a:t>
              </a:r>
            </a:p>
            <a:p>
              <a:pPr marL="171450" indent="-171450">
                <a:spcAft>
                  <a:spcPts val="225"/>
                </a:spcAft>
                <a:buSzPct val="100000"/>
                <a:buFont typeface="Arial" panose="020B0604020202020204" pitchFamily="34" charset="0"/>
                <a:buChar char="•"/>
                <a:defRPr/>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Veterinary Anatomy</a:t>
              </a:r>
            </a:p>
            <a:p>
              <a:pPr marL="171450" indent="-171450">
                <a:spcAft>
                  <a:spcPts val="225"/>
                </a:spcAft>
                <a:buSzPct val="100000"/>
                <a:buFont typeface="Arial" panose="020B0604020202020204" pitchFamily="34" charset="0"/>
                <a:buChar char="•"/>
                <a:defRPr/>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Engineering Mathematics</a:t>
              </a:r>
            </a:p>
            <a:p>
              <a:pPr marL="171450" indent="-171450">
                <a:spcAft>
                  <a:spcPts val="225"/>
                </a:spcAft>
                <a:buSzPct val="100000"/>
                <a:buFont typeface="Arial" panose="020B0604020202020204" pitchFamily="34" charset="0"/>
                <a:buChar char="•"/>
                <a:defRPr/>
              </a:pP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Creative and Innovative Thinking</a:t>
              </a:r>
            </a:p>
          </p:txBody>
        </p:sp>
        <p:sp>
          <p:nvSpPr>
            <p:cNvPr id="207" name="TextBox 206"/>
            <p:cNvSpPr txBox="1"/>
            <p:nvPr/>
          </p:nvSpPr>
          <p:spPr>
            <a:xfrm>
              <a:off x="15436751" y="7177907"/>
              <a:ext cx="4239237" cy="738628"/>
            </a:xfrm>
            <a:prstGeom prst="rect">
              <a:avLst/>
            </a:prstGeom>
            <a:noFill/>
          </p:spPr>
          <p:txBody>
            <a:bodyPr wrap="square" lIns="91422" tIns="45711" rIns="91422" bIns="45711" rtlCol="0">
              <a:spAutoFit/>
            </a:bodyPr>
            <a:lstStyle/>
            <a:p>
              <a:r>
                <a:rPr lang="en-US" b="1" dirty="0">
                  <a:solidFill>
                    <a:schemeClr val="bg1"/>
                  </a:solidFill>
                  <a:latin typeface="Lato" pitchFamily="34" charset="0"/>
                  <a:ea typeface="Lato" pitchFamily="34" charset="0"/>
                  <a:cs typeface="Lato" pitchFamily="34" charset="0"/>
                </a:rPr>
                <a:t>Other Courses</a:t>
              </a:r>
              <a:endParaRPr lang="id-ID" b="1" dirty="0">
                <a:solidFill>
                  <a:schemeClr val="bg1"/>
                </a:solidFill>
                <a:latin typeface="Lato" pitchFamily="34" charset="0"/>
                <a:ea typeface="Lato" pitchFamily="34" charset="0"/>
                <a:cs typeface="Lato" pitchFamily="34" charset="0"/>
              </a:endParaRPr>
            </a:p>
          </p:txBody>
        </p:sp>
      </p:grpSp>
      <p:grpSp>
        <p:nvGrpSpPr>
          <p:cNvPr id="7" name="Group 6">
            <a:extLst>
              <a:ext uri="{FF2B5EF4-FFF2-40B4-BE49-F238E27FC236}">
                <a16:creationId xmlns:a16="http://schemas.microsoft.com/office/drawing/2014/main" id="{01471B05-8A5F-42C1-B686-02BF489906B8}"/>
              </a:ext>
            </a:extLst>
          </p:cNvPr>
          <p:cNvGrpSpPr/>
          <p:nvPr/>
        </p:nvGrpSpPr>
        <p:grpSpPr>
          <a:xfrm>
            <a:off x="3829869" y="2579899"/>
            <a:ext cx="3694966" cy="1825896"/>
            <a:chOff x="798964" y="3577157"/>
            <a:chExt cx="3856275" cy="1825896"/>
          </a:xfrm>
        </p:grpSpPr>
        <p:grpSp>
          <p:nvGrpSpPr>
            <p:cNvPr id="199" name="Group 198"/>
            <p:cNvGrpSpPr/>
            <p:nvPr/>
          </p:nvGrpSpPr>
          <p:grpSpPr>
            <a:xfrm flipH="1">
              <a:off x="798964" y="3577157"/>
              <a:ext cx="3856275" cy="1825896"/>
              <a:chOff x="9367694" y="5235511"/>
              <a:chExt cx="12600824" cy="2682802"/>
            </a:xfrm>
            <a:solidFill>
              <a:schemeClr val="accent2"/>
            </a:solidFill>
          </p:grpSpPr>
          <p:sp>
            <p:nvSpPr>
              <p:cNvPr id="200" name="Freeform 6"/>
              <p:cNvSpPr>
                <a:spLocks/>
              </p:cNvSpPr>
              <p:nvPr/>
            </p:nvSpPr>
            <p:spPr bwMode="auto">
              <a:xfrm>
                <a:off x="9382677" y="5235511"/>
                <a:ext cx="12585841"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grpFill/>
              <a:ln>
                <a:noFill/>
              </a:ln>
            </p:spPr>
            <p:txBody>
              <a:bodyPr vert="horz" wrap="square" lIns="45720" tIns="22860" rIns="45720" bIns="22860" numCol="1" anchor="t" anchorCtr="0" compatLnSpc="1">
                <a:prstTxWarp prst="textNoShape">
                  <a:avLst/>
                </a:prstTxWarp>
              </a:bodyPr>
              <a:lstStyle/>
              <a:p>
                <a:endParaRPr lang="th-TH" sz="900"/>
              </a:p>
            </p:txBody>
          </p:sp>
          <p:pic>
            <p:nvPicPr>
              <p:cNvPr id="201" name="Picture 20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694" y="5235511"/>
                <a:ext cx="6288878" cy="2653870"/>
              </a:xfrm>
              <a:prstGeom prst="rect">
                <a:avLst/>
              </a:prstGeom>
              <a:grpFill/>
            </p:spPr>
          </p:pic>
        </p:grpSp>
        <p:grpSp>
          <p:nvGrpSpPr>
            <p:cNvPr id="210" name="Group 209"/>
            <p:cNvGrpSpPr/>
            <p:nvPr/>
          </p:nvGrpSpPr>
          <p:grpSpPr>
            <a:xfrm>
              <a:off x="1121056" y="3613509"/>
              <a:ext cx="3493276" cy="1772146"/>
              <a:chOff x="1385683" y="7171138"/>
              <a:chExt cx="6986552" cy="3544292"/>
            </a:xfrm>
          </p:grpSpPr>
          <p:sp>
            <p:nvSpPr>
              <p:cNvPr id="211" name="TextBox 210"/>
              <p:cNvSpPr txBox="1"/>
              <p:nvPr/>
            </p:nvSpPr>
            <p:spPr>
              <a:xfrm>
                <a:off x="1385683" y="7908544"/>
                <a:ext cx="6745747" cy="2806886"/>
              </a:xfrm>
              <a:prstGeom prst="rect">
                <a:avLst/>
              </a:prstGeom>
              <a:noFill/>
            </p:spPr>
            <p:txBody>
              <a:bodyPr wrap="square" lIns="109710" tIns="54855" rIns="109710" bIns="54855" rtlCol="0">
                <a:spAutoFit/>
              </a:bodyPr>
              <a:lstStyle/>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Biologicals</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Pet Industry</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Equine Industry</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Bio Science Research</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Poultry Farming</a:t>
                </a:r>
              </a:p>
              <a:p>
                <a:pPr marL="171450" indent="-171450">
                  <a:buFont typeface="Arial" panose="020B0604020202020204" pitchFamily="34" charset="0"/>
                  <a:buChar char="•"/>
                </a:pPr>
                <a:r>
                  <a:rPr lang="en-US" sz="1400" dirty="0">
                    <a:solidFill>
                      <a:schemeClr val="bg1"/>
                    </a:solidFill>
                    <a:latin typeface="Lato" pitchFamily="34" charset="0"/>
                    <a:ea typeface="Lato" pitchFamily="34" charset="0"/>
                    <a:cs typeface="Lato" pitchFamily="34" charset="0"/>
                  </a:rPr>
                  <a:t>Production of Bio pesticides</a:t>
                </a:r>
              </a:p>
            </p:txBody>
          </p:sp>
          <p:sp>
            <p:nvSpPr>
              <p:cNvPr id="212" name="TextBox 211"/>
              <p:cNvSpPr txBox="1"/>
              <p:nvPr/>
            </p:nvSpPr>
            <p:spPr>
              <a:xfrm>
                <a:off x="1421653" y="7171138"/>
                <a:ext cx="6950582" cy="800182"/>
              </a:xfrm>
              <a:prstGeom prst="rect">
                <a:avLst/>
              </a:prstGeom>
              <a:noFill/>
            </p:spPr>
            <p:txBody>
              <a:bodyPr wrap="square" lIns="91422" tIns="45711" rIns="91422" bIns="45711" rtlCol="0">
                <a:spAutoFit/>
              </a:bodyPr>
              <a:lstStyle/>
              <a:p>
                <a:r>
                  <a:rPr lang="en-US" sz="2000" b="1" dirty="0">
                    <a:solidFill>
                      <a:schemeClr val="bg1"/>
                    </a:solidFill>
                    <a:latin typeface="Lato" pitchFamily="34" charset="0"/>
                    <a:ea typeface="Lato" pitchFamily="34" charset="0"/>
                    <a:cs typeface="Lato" pitchFamily="34" charset="0"/>
                  </a:rPr>
                  <a:t>Industry Oriented Courses</a:t>
                </a:r>
                <a:endParaRPr lang="id-ID" sz="2000" b="1" dirty="0">
                  <a:solidFill>
                    <a:schemeClr val="bg1"/>
                  </a:solidFill>
                  <a:latin typeface="Lato" pitchFamily="34" charset="0"/>
                  <a:ea typeface="Lato" pitchFamily="34" charset="0"/>
                  <a:cs typeface="Lato" pitchFamily="34" charset="0"/>
                </a:endParaRPr>
              </a:p>
            </p:txBody>
          </p:sp>
        </p:grpSp>
      </p:grpSp>
      <p:sp>
        <p:nvSpPr>
          <p:cNvPr id="75" name="Rectangle 74">
            <a:extLst>
              <a:ext uri="{FF2B5EF4-FFF2-40B4-BE49-F238E27FC236}">
                <a16:creationId xmlns:a16="http://schemas.microsoft.com/office/drawing/2014/main" id="{F0ED5B13-BBC0-BF46-AFF9-7698050571D9}"/>
              </a:ext>
            </a:extLst>
          </p:cNvPr>
          <p:cNvSpPr/>
          <p:nvPr/>
        </p:nvSpPr>
        <p:spPr>
          <a:xfrm>
            <a:off x="7646305" y="1302930"/>
            <a:ext cx="4530132" cy="803720"/>
          </a:xfrm>
          <a:prstGeom prst="rect">
            <a:avLst/>
          </a:prstGeom>
          <a:solidFill>
            <a:schemeClr val="accent5">
              <a:lumMod val="50000"/>
            </a:schemeClr>
          </a:solidFill>
          <a:ln w="3175" cap="sq" cmpd="sng" algn="ctr">
            <a:noFill/>
            <a:prstDash val="solid"/>
          </a:ln>
          <a:effectLst/>
        </p:spPr>
        <p:txBody>
          <a:bodyPr anchor="ctr"/>
          <a:lstStyle/>
          <a:p>
            <a:pPr algn="ctr">
              <a:defRPr/>
            </a:pPr>
            <a:r>
              <a:rPr lang="en-GB" b="1" dirty="0">
                <a:solidFill>
                  <a:schemeClr val="bg1"/>
                </a:solidFill>
                <a:latin typeface="Lato" pitchFamily="34" charset="0"/>
                <a:ea typeface="Lato" pitchFamily="34" charset="0"/>
                <a:cs typeface="Lato" pitchFamily="34" charset="0"/>
              </a:rPr>
              <a:t>58 Course curriculums developed</a:t>
            </a:r>
          </a:p>
        </p:txBody>
      </p:sp>
      <p:grpSp>
        <p:nvGrpSpPr>
          <p:cNvPr id="6" name="Group 5">
            <a:extLst>
              <a:ext uri="{FF2B5EF4-FFF2-40B4-BE49-F238E27FC236}">
                <a16:creationId xmlns:a16="http://schemas.microsoft.com/office/drawing/2014/main" id="{B3AD45C8-5C99-4EDA-965B-2CFA42DD0EC6}"/>
              </a:ext>
            </a:extLst>
          </p:cNvPr>
          <p:cNvGrpSpPr/>
          <p:nvPr/>
        </p:nvGrpSpPr>
        <p:grpSpPr>
          <a:xfrm>
            <a:off x="3848130" y="1312946"/>
            <a:ext cx="3676704" cy="1277772"/>
            <a:chOff x="798963" y="2140908"/>
            <a:chExt cx="3851690" cy="1277772"/>
          </a:xfrm>
        </p:grpSpPr>
        <p:sp>
          <p:nvSpPr>
            <p:cNvPr id="197" name="Freeform 6"/>
            <p:cNvSpPr>
              <a:spLocks/>
            </p:cNvSpPr>
            <p:nvPr/>
          </p:nvSpPr>
          <p:spPr bwMode="auto">
            <a:xfrm flipH="1">
              <a:off x="798963" y="2140908"/>
              <a:ext cx="3851690" cy="127777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th-TH" sz="1000" dirty="0"/>
            </a:p>
          </p:txBody>
        </p:sp>
        <p:sp>
          <p:nvSpPr>
            <p:cNvPr id="208" name="TextBox 207"/>
            <p:cNvSpPr txBox="1"/>
            <p:nvPr/>
          </p:nvSpPr>
          <p:spPr>
            <a:xfrm>
              <a:off x="1114858" y="2560429"/>
              <a:ext cx="3385817" cy="849445"/>
            </a:xfrm>
            <a:prstGeom prst="rect">
              <a:avLst/>
            </a:prstGeom>
            <a:noFill/>
          </p:spPr>
          <p:txBody>
            <a:bodyPr wrap="square" lIns="109710" tIns="54855" rIns="109710" bIns="54855" rtlCol="0">
              <a:spAutoFit/>
            </a:bodyPr>
            <a:lstStyle/>
            <a:p>
              <a:pPr marL="171450" indent="-171450">
                <a:buFont typeface="Arial" panose="020B0604020202020204" pitchFamily="34" charset="0"/>
                <a:buChar char="•"/>
              </a:pPr>
              <a:r>
                <a:rPr lang="en-US" sz="1600" dirty="0">
                  <a:solidFill>
                    <a:schemeClr val="bg1"/>
                  </a:solidFill>
                  <a:latin typeface="Lato" pitchFamily="34" charset="0"/>
                  <a:ea typeface="Lato" pitchFamily="34" charset="0"/>
                  <a:cs typeface="Lato" pitchFamily="34" charset="0"/>
                </a:rPr>
                <a:t>Scientific English</a:t>
              </a:r>
            </a:p>
            <a:p>
              <a:pPr marL="171450" indent="-171450">
                <a:buFont typeface="Arial" panose="020B0604020202020204" pitchFamily="34" charset="0"/>
                <a:buChar char="•"/>
              </a:pPr>
              <a:r>
                <a:rPr lang="en-US" sz="1600" dirty="0">
                  <a:solidFill>
                    <a:schemeClr val="bg1"/>
                  </a:solidFill>
                  <a:latin typeface="Lato" pitchFamily="34" charset="0"/>
                  <a:ea typeface="Lato" pitchFamily="34" charset="0"/>
                  <a:cs typeface="Lato" pitchFamily="34" charset="0"/>
                </a:rPr>
                <a:t>Communication and Soft kills</a:t>
              </a:r>
            </a:p>
            <a:p>
              <a:pPr marL="171450" indent="-171450">
                <a:buFont typeface="Arial" panose="020B0604020202020204" pitchFamily="34" charset="0"/>
                <a:buChar char="•"/>
              </a:pPr>
              <a:r>
                <a:rPr lang="en-US" sz="1600" dirty="0">
                  <a:solidFill>
                    <a:schemeClr val="bg1"/>
                  </a:solidFill>
                  <a:latin typeface="Lato" pitchFamily="34" charset="0"/>
                  <a:ea typeface="Lato" pitchFamily="34" charset="0"/>
                  <a:cs typeface="Lato" pitchFamily="34" charset="0"/>
                </a:rPr>
                <a:t>Sci-Com for Smart Scholars</a:t>
              </a:r>
            </a:p>
          </p:txBody>
        </p:sp>
        <p:sp>
          <p:nvSpPr>
            <p:cNvPr id="209" name="TextBox 208"/>
            <p:cNvSpPr txBox="1"/>
            <p:nvPr/>
          </p:nvSpPr>
          <p:spPr>
            <a:xfrm>
              <a:off x="1402348" y="2195103"/>
              <a:ext cx="2992710" cy="400091"/>
            </a:xfrm>
            <a:prstGeom prst="rect">
              <a:avLst/>
            </a:prstGeom>
            <a:noFill/>
          </p:spPr>
          <p:txBody>
            <a:bodyPr wrap="square" lIns="91422" tIns="45711" rIns="91422" bIns="45711" rtlCol="0">
              <a:spAutoFit/>
            </a:bodyPr>
            <a:lstStyle/>
            <a:p>
              <a:r>
                <a:rPr lang="en-US" sz="2000" b="1" dirty="0">
                  <a:solidFill>
                    <a:schemeClr val="bg1"/>
                  </a:solidFill>
                  <a:latin typeface="Lato" pitchFamily="34" charset="0"/>
                  <a:ea typeface="Lato" pitchFamily="34" charset="0"/>
                  <a:cs typeface="Lato" pitchFamily="34" charset="0"/>
                </a:rPr>
                <a:t>Communication skills</a:t>
              </a:r>
              <a:endParaRPr lang="id-ID" sz="2000" b="1" dirty="0">
                <a:solidFill>
                  <a:schemeClr val="bg1"/>
                </a:solidFill>
                <a:latin typeface="Lato" pitchFamily="34" charset="0"/>
                <a:ea typeface="Lato" pitchFamily="34" charset="0"/>
                <a:cs typeface="Lato" pitchFamily="34" charset="0"/>
              </a:endParaRPr>
            </a:p>
          </p:txBody>
        </p:sp>
      </p:grpSp>
      <p:grpSp>
        <p:nvGrpSpPr>
          <p:cNvPr id="81" name="กลุ่ม 33">
            <a:extLst>
              <a:ext uri="{FF2B5EF4-FFF2-40B4-BE49-F238E27FC236}">
                <a16:creationId xmlns:a16="http://schemas.microsoft.com/office/drawing/2014/main" id="{EA5D23DC-67EB-E243-8838-35E0109C4E6B}"/>
              </a:ext>
            </a:extLst>
          </p:cNvPr>
          <p:cNvGrpSpPr/>
          <p:nvPr/>
        </p:nvGrpSpPr>
        <p:grpSpPr>
          <a:xfrm>
            <a:off x="15080" y="902625"/>
            <a:ext cx="3939203" cy="3503170"/>
            <a:chOff x="1722437" y="3737230"/>
            <a:chExt cx="4127622" cy="4777068"/>
          </a:xfrm>
        </p:grpSpPr>
        <p:grpSp>
          <p:nvGrpSpPr>
            <p:cNvPr id="82" name="กลุ่ม 34">
              <a:extLst>
                <a:ext uri="{FF2B5EF4-FFF2-40B4-BE49-F238E27FC236}">
                  <a16:creationId xmlns:a16="http://schemas.microsoft.com/office/drawing/2014/main" id="{2F68F380-AFE9-F748-B2DB-96CFC6841C8F}"/>
                </a:ext>
              </a:extLst>
            </p:cNvPr>
            <p:cNvGrpSpPr/>
            <p:nvPr/>
          </p:nvGrpSpPr>
          <p:grpSpPr>
            <a:xfrm>
              <a:off x="1722437" y="3737230"/>
              <a:ext cx="4069892" cy="4777068"/>
              <a:chOff x="888609" y="3809415"/>
              <a:chExt cx="4811118" cy="5002955"/>
            </a:xfrm>
          </p:grpSpPr>
          <p:sp>
            <p:nvSpPr>
              <p:cNvPr id="87" name="Freeform 6">
                <a:extLst>
                  <a:ext uri="{FF2B5EF4-FFF2-40B4-BE49-F238E27FC236}">
                    <a16:creationId xmlns:a16="http://schemas.microsoft.com/office/drawing/2014/main" id="{9B758C00-7BC8-6548-B697-FFF9D153A136}"/>
                  </a:ext>
                </a:extLst>
              </p:cNvPr>
              <p:cNvSpPr>
                <a:spLocks/>
              </p:cNvSpPr>
              <p:nvPr/>
            </p:nvSpPr>
            <p:spPr bwMode="auto">
              <a:xfrm>
                <a:off x="888609" y="3809415"/>
                <a:ext cx="4811118" cy="5002955"/>
              </a:xfrm>
              <a:custGeom>
                <a:avLst/>
                <a:gdLst>
                  <a:gd name="T0" fmla="*/ 3607 w 3607"/>
                  <a:gd name="T1" fmla="*/ 325 h 2481"/>
                  <a:gd name="T2" fmla="*/ 3607 w 3607"/>
                  <a:gd name="T3" fmla="*/ 2481 h 2481"/>
                  <a:gd name="T4" fmla="*/ 0 w 3607"/>
                  <a:gd name="T5" fmla="*/ 2481 h 2481"/>
                  <a:gd name="T6" fmla="*/ 0 w 3607"/>
                  <a:gd name="T7" fmla="*/ 325 h 2481"/>
                  <a:gd name="T8" fmla="*/ 1794 w 3607"/>
                  <a:gd name="T9" fmla="*/ 0 h 2481"/>
                  <a:gd name="T10" fmla="*/ 3607 w 3607"/>
                  <a:gd name="T11" fmla="*/ 325 h 2481"/>
                </a:gdLst>
                <a:ahLst/>
                <a:cxnLst>
                  <a:cxn ang="0">
                    <a:pos x="T0" y="T1"/>
                  </a:cxn>
                  <a:cxn ang="0">
                    <a:pos x="T2" y="T3"/>
                  </a:cxn>
                  <a:cxn ang="0">
                    <a:pos x="T4" y="T5"/>
                  </a:cxn>
                  <a:cxn ang="0">
                    <a:pos x="T6" y="T7"/>
                  </a:cxn>
                  <a:cxn ang="0">
                    <a:pos x="T8" y="T9"/>
                  </a:cxn>
                  <a:cxn ang="0">
                    <a:pos x="T10" y="T11"/>
                  </a:cxn>
                </a:cxnLst>
                <a:rect l="0" t="0" r="r" b="b"/>
                <a:pathLst>
                  <a:path w="3607" h="2481">
                    <a:moveTo>
                      <a:pt x="3607" y="325"/>
                    </a:moveTo>
                    <a:lnTo>
                      <a:pt x="3607" y="2481"/>
                    </a:lnTo>
                    <a:lnTo>
                      <a:pt x="0" y="2481"/>
                    </a:lnTo>
                    <a:lnTo>
                      <a:pt x="0" y="325"/>
                    </a:lnTo>
                    <a:lnTo>
                      <a:pt x="1794" y="0"/>
                    </a:lnTo>
                    <a:lnTo>
                      <a:pt x="3607" y="32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p>
            </p:txBody>
          </p:sp>
          <p:sp>
            <p:nvSpPr>
              <p:cNvPr id="88" name="Freeform 7">
                <a:extLst>
                  <a:ext uri="{FF2B5EF4-FFF2-40B4-BE49-F238E27FC236}">
                    <a16:creationId xmlns:a16="http://schemas.microsoft.com/office/drawing/2014/main" id="{0B3D16C3-AF90-5349-8A0D-D4D71780656D}"/>
                  </a:ext>
                </a:extLst>
              </p:cNvPr>
              <p:cNvSpPr>
                <a:spLocks/>
              </p:cNvSpPr>
              <p:nvPr/>
            </p:nvSpPr>
            <p:spPr bwMode="auto">
              <a:xfrm>
                <a:off x="888609" y="3844575"/>
                <a:ext cx="4747872" cy="1108865"/>
              </a:xfrm>
              <a:custGeom>
                <a:avLst/>
                <a:gdLst>
                  <a:gd name="T0" fmla="*/ 3607 w 3607"/>
                  <a:gd name="T1" fmla="*/ 840 h 840"/>
                  <a:gd name="T2" fmla="*/ 3607 w 3607"/>
                  <a:gd name="T3" fmla="*/ 325 h 840"/>
                  <a:gd name="T4" fmla="*/ 1794 w 3607"/>
                  <a:gd name="T5" fmla="*/ 0 h 840"/>
                  <a:gd name="T6" fmla="*/ 0 w 3607"/>
                  <a:gd name="T7" fmla="*/ 325 h 840"/>
                  <a:gd name="T8" fmla="*/ 0 w 3607"/>
                  <a:gd name="T9" fmla="*/ 840 h 840"/>
                  <a:gd name="T10" fmla="*/ 3607 w 3607"/>
                  <a:gd name="T11" fmla="*/ 840 h 840"/>
                </a:gdLst>
                <a:ahLst/>
                <a:cxnLst>
                  <a:cxn ang="0">
                    <a:pos x="T0" y="T1"/>
                  </a:cxn>
                  <a:cxn ang="0">
                    <a:pos x="T2" y="T3"/>
                  </a:cxn>
                  <a:cxn ang="0">
                    <a:pos x="T4" y="T5"/>
                  </a:cxn>
                  <a:cxn ang="0">
                    <a:pos x="T6" y="T7"/>
                  </a:cxn>
                  <a:cxn ang="0">
                    <a:pos x="T8" y="T9"/>
                  </a:cxn>
                  <a:cxn ang="0">
                    <a:pos x="T10" y="T11"/>
                  </a:cxn>
                </a:cxnLst>
                <a:rect l="0" t="0" r="r" b="b"/>
                <a:pathLst>
                  <a:path w="3607" h="840">
                    <a:moveTo>
                      <a:pt x="3607" y="840"/>
                    </a:moveTo>
                    <a:lnTo>
                      <a:pt x="3607" y="325"/>
                    </a:lnTo>
                    <a:lnTo>
                      <a:pt x="1794" y="0"/>
                    </a:lnTo>
                    <a:lnTo>
                      <a:pt x="0" y="325"/>
                    </a:lnTo>
                    <a:lnTo>
                      <a:pt x="0" y="840"/>
                    </a:lnTo>
                    <a:lnTo>
                      <a:pt x="3607" y="840"/>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th-TH" sz="900" dirty="0"/>
              </a:p>
            </p:txBody>
          </p:sp>
        </p:grpSp>
        <p:sp>
          <p:nvSpPr>
            <p:cNvPr id="83" name="TextBox 82">
              <a:extLst>
                <a:ext uri="{FF2B5EF4-FFF2-40B4-BE49-F238E27FC236}">
                  <a16:creationId xmlns:a16="http://schemas.microsoft.com/office/drawing/2014/main" id="{D69B01E0-D92D-484C-BBF1-523D39FECA49}"/>
                </a:ext>
              </a:extLst>
            </p:cNvPr>
            <p:cNvSpPr txBox="1"/>
            <p:nvPr/>
          </p:nvSpPr>
          <p:spPr>
            <a:xfrm>
              <a:off x="1775939" y="4929855"/>
              <a:ext cx="4016390" cy="3584443"/>
            </a:xfrm>
            <a:prstGeom prst="rect">
              <a:avLst/>
            </a:prstGeom>
            <a:noFill/>
          </p:spPr>
          <p:txBody>
            <a:bodyPr wrap="square" lIns="109710" tIns="54855" rIns="109710" bIns="54855" rtlCol="0">
              <a:spAutoFit/>
            </a:bodyPr>
            <a:lstStyle/>
            <a:p>
              <a:pPr marL="57150" indent="-342900">
                <a:spcAft>
                  <a:spcPts val="225"/>
                </a:spcAft>
                <a:buSzPct val="100000"/>
                <a:buFont typeface="Wingdings" panose="05000000000000000000" pitchFamily="2" charset="2"/>
                <a:buChar char="Ø"/>
                <a:defRPr/>
              </a:pPr>
              <a:r>
                <a:rPr lang="en-US" sz="2000" b="1" dirty="0">
                  <a:latin typeface="Lato" pitchFamily="34" charset="0"/>
                  <a:ea typeface="Lato" pitchFamily="34" charset="0"/>
                  <a:cs typeface="Lato" pitchFamily="34" charset="0"/>
                </a:rPr>
                <a:t>Communication Skills</a:t>
              </a:r>
            </a:p>
            <a:p>
              <a:pPr marL="57150" indent="-342900">
                <a:spcAft>
                  <a:spcPts val="225"/>
                </a:spcAft>
                <a:buSzPct val="100000"/>
                <a:buFont typeface="Wingdings" panose="05000000000000000000" pitchFamily="2" charset="2"/>
                <a:buChar char="Ø"/>
                <a:defRPr/>
              </a:pPr>
              <a:r>
                <a:rPr lang="en-US" sz="2000" b="1" dirty="0">
                  <a:latin typeface="Lato" pitchFamily="34" charset="0"/>
                  <a:ea typeface="Lato" pitchFamily="34" charset="0"/>
                  <a:cs typeface="Lato" pitchFamily="34" charset="0"/>
                </a:rPr>
                <a:t>Industry Oriented Courses</a:t>
              </a:r>
            </a:p>
            <a:p>
              <a:pPr marL="57150" indent="-342900">
                <a:spcAft>
                  <a:spcPts val="225"/>
                </a:spcAft>
                <a:buSzPct val="100000"/>
                <a:buFont typeface="Wingdings" panose="05000000000000000000" pitchFamily="2" charset="2"/>
                <a:buChar char="Ø"/>
                <a:defRPr/>
              </a:pPr>
              <a:r>
                <a:rPr lang="en-US" sz="2000" b="1" dirty="0">
                  <a:latin typeface="Lato" pitchFamily="34" charset="0"/>
                  <a:ea typeface="Lato" pitchFamily="34" charset="0"/>
                  <a:cs typeface="Lato" pitchFamily="34" charset="0"/>
                </a:rPr>
                <a:t>Entrepreneurial Skills</a:t>
              </a:r>
            </a:p>
            <a:p>
              <a:pPr marL="342900" indent="-342900">
                <a:spcAft>
                  <a:spcPts val="225"/>
                </a:spcAft>
                <a:buSzPct val="100000"/>
                <a:buFont typeface="Wingdings" panose="05000000000000000000" pitchFamily="2" charset="2"/>
                <a:buChar char="Ø"/>
                <a:defRPr/>
              </a:pPr>
              <a:r>
                <a:rPr lang="en-US" sz="2000" b="1" dirty="0">
                  <a:latin typeface="Lato" pitchFamily="34" charset="0"/>
                  <a:ea typeface="Lato" pitchFamily="34" charset="0"/>
                  <a:cs typeface="Lato" pitchFamily="34" charset="0"/>
                </a:rPr>
                <a:t>Other Courses:</a:t>
              </a:r>
            </a:p>
            <a:p>
              <a:pPr marL="735807" lvl="2" indent="-107157">
                <a:spcAft>
                  <a:spcPts val="225"/>
                </a:spcAft>
                <a:buSzPct val="100000"/>
                <a:buFont typeface="Arial" panose="020B0604020202020204" pitchFamily="34" charset="0"/>
                <a:buChar char="•"/>
                <a:defRPr/>
              </a:pPr>
              <a:r>
                <a:rPr lang="en-US" sz="2000" dirty="0">
                  <a:latin typeface="Lato" pitchFamily="34" charset="0"/>
                  <a:ea typeface="Lato" pitchFamily="34" charset="0"/>
                  <a:cs typeface="Lato" pitchFamily="34" charset="0"/>
                </a:rPr>
                <a:t>Skill development</a:t>
              </a:r>
            </a:p>
            <a:p>
              <a:pPr marL="735807" lvl="2" indent="-107157">
                <a:spcAft>
                  <a:spcPts val="225"/>
                </a:spcAft>
                <a:buSzPct val="100000"/>
                <a:buFont typeface="Arial" panose="020B0604020202020204" pitchFamily="34" charset="0"/>
                <a:buChar char="•"/>
                <a:defRPr/>
              </a:pPr>
              <a:r>
                <a:rPr lang="en-US" sz="2000" dirty="0">
                  <a:latin typeface="Lato" pitchFamily="34" charset="0"/>
                  <a:ea typeface="Lato" pitchFamily="34" charset="0"/>
                  <a:cs typeface="Lato" pitchFamily="34" charset="0"/>
                </a:rPr>
                <a:t>Vocational Course</a:t>
              </a:r>
            </a:p>
            <a:p>
              <a:pPr marL="735807" lvl="2" indent="-107157">
                <a:spcAft>
                  <a:spcPts val="225"/>
                </a:spcAft>
                <a:buSzPct val="100000"/>
                <a:buFont typeface="Arial" panose="020B0604020202020204" pitchFamily="34" charset="0"/>
                <a:buChar char="•"/>
                <a:defRPr/>
              </a:pPr>
              <a:r>
                <a:rPr lang="en-US" sz="2000" dirty="0">
                  <a:latin typeface="Lato" pitchFamily="34" charset="0"/>
                  <a:ea typeface="Lato" pitchFamily="34" charset="0"/>
                  <a:cs typeface="Lato" pitchFamily="34" charset="0"/>
                </a:rPr>
                <a:t>Specialized taught course</a:t>
              </a:r>
            </a:p>
          </p:txBody>
        </p:sp>
        <p:sp>
          <p:nvSpPr>
            <p:cNvPr id="84" name="TextBox 83">
              <a:extLst>
                <a:ext uri="{FF2B5EF4-FFF2-40B4-BE49-F238E27FC236}">
                  <a16:creationId xmlns:a16="http://schemas.microsoft.com/office/drawing/2014/main" id="{E9AFA54C-7E79-8644-B440-DD0B3B72FAF4}"/>
                </a:ext>
              </a:extLst>
            </p:cNvPr>
            <p:cNvSpPr txBox="1"/>
            <p:nvPr/>
          </p:nvSpPr>
          <p:spPr bwMode="auto">
            <a:xfrm>
              <a:off x="2415036" y="4149519"/>
              <a:ext cx="3435023" cy="592852"/>
            </a:xfrm>
            <a:prstGeom prst="rect">
              <a:avLst/>
            </a:prstGeom>
            <a:noFill/>
          </p:spPr>
          <p:txBody>
            <a:bodyPr wrap="none">
              <a:spAutoFit/>
            </a:bodyPr>
            <a:lstStyle/>
            <a:p>
              <a:pPr algn="ctr" defTabSz="914217">
                <a:defRPr/>
              </a:pPr>
              <a:r>
                <a:rPr lang="en-US" sz="2000" b="1" dirty="0">
                  <a:solidFill>
                    <a:schemeClr val="bg1"/>
                  </a:solidFill>
                  <a:latin typeface="Lato" pitchFamily="34" charset="0"/>
                  <a:ea typeface="Lato" pitchFamily="34" charset="0"/>
                  <a:cs typeface="Lato" pitchFamily="34" charset="0"/>
                </a:rPr>
                <a:t>Type of the course</a:t>
              </a:r>
              <a:endParaRPr lang="id-ID" sz="2000" b="1" dirty="0">
                <a:solidFill>
                  <a:schemeClr val="bg1"/>
                </a:solidFill>
                <a:latin typeface="Lato" pitchFamily="34" charset="0"/>
                <a:ea typeface="Lato" pitchFamily="34" charset="0"/>
                <a:cs typeface="Lato" pitchFamily="34" charset="0"/>
              </a:endParaRPr>
            </a:p>
          </p:txBody>
        </p:sp>
      </p:grpSp>
      <p:grpSp>
        <p:nvGrpSpPr>
          <p:cNvPr id="98" name="Group 97">
            <a:extLst>
              <a:ext uri="{FF2B5EF4-FFF2-40B4-BE49-F238E27FC236}">
                <a16:creationId xmlns:a16="http://schemas.microsoft.com/office/drawing/2014/main" id="{2C0DFAA1-B71C-4955-ADC6-73549D159A2B}"/>
              </a:ext>
            </a:extLst>
          </p:cNvPr>
          <p:cNvGrpSpPr/>
          <p:nvPr/>
        </p:nvGrpSpPr>
        <p:grpSpPr>
          <a:xfrm>
            <a:off x="7759741" y="2106650"/>
            <a:ext cx="4416695" cy="4167320"/>
            <a:chOff x="4685214" y="4343379"/>
            <a:chExt cx="3269112" cy="2364905"/>
          </a:xfrm>
        </p:grpSpPr>
        <p:sp>
          <p:nvSpPr>
            <p:cNvPr id="117" name="Rectangle 116">
              <a:extLst>
                <a:ext uri="{FF2B5EF4-FFF2-40B4-BE49-F238E27FC236}">
                  <a16:creationId xmlns:a16="http://schemas.microsoft.com/office/drawing/2014/main" id="{82FE6BEC-E045-4935-877E-32F16E043557}"/>
                </a:ext>
              </a:extLst>
            </p:cNvPr>
            <p:cNvSpPr/>
            <p:nvPr/>
          </p:nvSpPr>
          <p:spPr>
            <a:xfrm>
              <a:off x="4685214" y="4421401"/>
              <a:ext cx="3269112" cy="22868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aphicFrame>
          <p:nvGraphicFramePr>
            <p:cNvPr id="118" name="Chart 117">
              <a:extLst>
                <a:ext uri="{FF2B5EF4-FFF2-40B4-BE49-F238E27FC236}">
                  <a16:creationId xmlns:a16="http://schemas.microsoft.com/office/drawing/2014/main" id="{57B22255-0B15-4699-B631-E8981AC3341C}"/>
                </a:ext>
              </a:extLst>
            </p:cNvPr>
            <p:cNvGraphicFramePr>
              <a:graphicFrameLocks/>
            </p:cNvGraphicFramePr>
            <p:nvPr>
              <p:extLst>
                <p:ext uri="{D42A27DB-BD31-4B8C-83A1-F6EECF244321}">
                  <p14:modId xmlns:p14="http://schemas.microsoft.com/office/powerpoint/2010/main" val="643581736"/>
                </p:ext>
              </p:extLst>
            </p:nvPr>
          </p:nvGraphicFramePr>
          <p:xfrm>
            <a:off x="4816979" y="4343379"/>
            <a:ext cx="3088563" cy="2286883"/>
          </p:xfrm>
          <a:graphic>
            <a:graphicData uri="http://schemas.openxmlformats.org/drawingml/2006/chart">
              <c:chart xmlns:c="http://schemas.openxmlformats.org/drawingml/2006/chart" xmlns:r="http://schemas.openxmlformats.org/officeDocument/2006/relationships" r:id="rId4"/>
            </a:graphicData>
          </a:graphic>
        </p:graphicFrame>
      </p:grpSp>
      <p:sp>
        <p:nvSpPr>
          <p:cNvPr id="119" name="TextBox 118">
            <a:extLst>
              <a:ext uri="{FF2B5EF4-FFF2-40B4-BE49-F238E27FC236}">
                <a16:creationId xmlns:a16="http://schemas.microsoft.com/office/drawing/2014/main" id="{4C42BF74-7F8A-4F22-B226-543C48E88CAA}"/>
              </a:ext>
            </a:extLst>
          </p:cNvPr>
          <p:cNvSpPr txBox="1"/>
          <p:nvPr/>
        </p:nvSpPr>
        <p:spPr bwMode="auto">
          <a:xfrm>
            <a:off x="8151415" y="2417107"/>
            <a:ext cx="3519089" cy="400110"/>
          </a:xfrm>
          <a:prstGeom prst="rect">
            <a:avLst/>
          </a:prstGeom>
          <a:noFill/>
        </p:spPr>
        <p:txBody>
          <a:bodyPr wrap="square">
            <a:spAutoFit/>
          </a:bodyPr>
          <a:lstStyle/>
          <a:p>
            <a:pPr algn="ctr" defTabSz="914217">
              <a:defRPr/>
            </a:pPr>
            <a:r>
              <a:rPr lang="en-US" sz="2000" b="1" dirty="0">
                <a:latin typeface="Lato" pitchFamily="34" charset="0"/>
                <a:ea typeface="Lato" pitchFamily="34" charset="0"/>
                <a:cs typeface="Lato" pitchFamily="34" charset="0"/>
              </a:rPr>
              <a:t>Beneficiaries by course type</a:t>
            </a:r>
            <a:endParaRPr lang="id-ID" sz="2000" b="1" dirty="0">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2094965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1923203" y="83477"/>
            <a:ext cx="8334114" cy="861774"/>
          </a:xfrm>
          <a:prstGeom prst="rect">
            <a:avLst/>
          </a:prstGeom>
          <a:noFill/>
        </p:spPr>
        <p:txBody>
          <a:bodyPr wrap="square" rtlCol="0">
            <a:spAutoFit/>
          </a:bodyPr>
          <a:lstStyle/>
          <a:p>
            <a:pPr algn="ctr"/>
            <a:r>
              <a:rPr lang="en-US" sz="2500" b="1" dirty="0">
                <a:solidFill>
                  <a:schemeClr val="accent3"/>
                </a:solidFill>
                <a:latin typeface="Lato Black" charset="0"/>
                <a:ea typeface="Lato Black" charset="0"/>
                <a:cs typeface="Lato Black" charset="0"/>
              </a:rPr>
              <a:t>BSMA RECOMMENDATIONS RELEASED ON</a:t>
            </a:r>
          </a:p>
          <a:p>
            <a:pPr algn="ctr"/>
            <a:r>
              <a:rPr lang="en-US" sz="2500" b="1" dirty="0">
                <a:solidFill>
                  <a:schemeClr val="accent3"/>
                </a:solidFill>
                <a:latin typeface="Lato Black" charset="0"/>
                <a:ea typeface="Lato Black" charset="0"/>
                <a:cs typeface="Lato Black" charset="0"/>
              </a:rPr>
              <a:t>AGRICULTURAL EDUCATION DAY</a:t>
            </a:r>
          </a:p>
        </p:txBody>
      </p:sp>
      <p:sp>
        <p:nvSpPr>
          <p:cNvPr id="14" name="Rounded Rectangle 13">
            <a:extLst>
              <a:ext uri="{FF2B5EF4-FFF2-40B4-BE49-F238E27FC236}">
                <a16:creationId xmlns:a16="http://schemas.microsoft.com/office/drawing/2014/main" id="{1045A214-3D47-1F41-8895-67EA49C3168C}"/>
              </a:ext>
            </a:extLst>
          </p:cNvPr>
          <p:cNvSpPr/>
          <p:nvPr/>
        </p:nvSpPr>
        <p:spPr>
          <a:xfrm>
            <a:off x="240672" y="1730825"/>
            <a:ext cx="5487028" cy="3362832"/>
          </a:xfrm>
          <a:prstGeom prst="roundRect">
            <a:avLst>
              <a:gd name="adj" fmla="val 102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9" name="Picture 18">
            <a:extLst>
              <a:ext uri="{FF2B5EF4-FFF2-40B4-BE49-F238E27FC236}">
                <a16:creationId xmlns:a16="http://schemas.microsoft.com/office/drawing/2014/main" id="{2ED22049-4F5E-4E43-8586-358AD527CD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5772" y="1912785"/>
            <a:ext cx="5114127" cy="3032429"/>
          </a:xfrm>
          <a:prstGeom prst="rect">
            <a:avLst/>
          </a:prstGeom>
        </p:spPr>
      </p:pic>
      <p:sp>
        <p:nvSpPr>
          <p:cNvPr id="2" name="Rectangle 1">
            <a:extLst>
              <a:ext uri="{FF2B5EF4-FFF2-40B4-BE49-F238E27FC236}">
                <a16:creationId xmlns:a16="http://schemas.microsoft.com/office/drawing/2014/main" id="{52119E9A-5BB6-094C-94DA-899CF5FD152A}"/>
              </a:ext>
            </a:extLst>
          </p:cNvPr>
          <p:cNvSpPr/>
          <p:nvPr/>
        </p:nvSpPr>
        <p:spPr>
          <a:xfrm>
            <a:off x="5727700" y="1282700"/>
            <a:ext cx="6223628" cy="5092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Object 20">
            <a:extLst>
              <a:ext uri="{FF2B5EF4-FFF2-40B4-BE49-F238E27FC236}">
                <a16:creationId xmlns:a16="http://schemas.microsoft.com/office/drawing/2014/main" id="{5A494040-53B5-FB4A-813C-78115CE0D78B}"/>
              </a:ext>
            </a:extLst>
          </p:cNvPr>
          <p:cNvGraphicFramePr>
            <a:graphicFrameLocks noChangeAspect="1"/>
          </p:cNvGraphicFramePr>
          <p:nvPr/>
        </p:nvGraphicFramePr>
        <p:xfrm>
          <a:off x="5905502" y="1477474"/>
          <a:ext cx="5850726" cy="4720126"/>
        </p:xfrm>
        <a:graphic>
          <a:graphicData uri="http://schemas.openxmlformats.org/presentationml/2006/ole">
            <mc:AlternateContent xmlns:mc="http://schemas.openxmlformats.org/markup-compatibility/2006">
              <mc:Choice xmlns:v="urn:schemas-microsoft-com:vml" Requires="v">
                <p:oleObj name="PDF" r:id="rId3" imgW="0" imgH="360" progId="">
                  <p:embed/>
                </p:oleObj>
              </mc:Choice>
              <mc:Fallback>
                <p:oleObj name="PDF" r:id="rId3" imgW="0" imgH="360" progId="">
                  <p:embed/>
                  <p:pic>
                    <p:nvPicPr>
                      <p:cNvPr id="21" name="Object 20">
                        <a:extLst>
                          <a:ext uri="{FF2B5EF4-FFF2-40B4-BE49-F238E27FC236}">
                            <a16:creationId xmlns:a16="http://schemas.microsoft.com/office/drawing/2014/main" id="{5A494040-53B5-FB4A-813C-78115CE0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2" y="1477474"/>
                        <a:ext cx="5850726" cy="4720126"/>
                      </a:xfrm>
                      <a:prstGeom prst="rect">
                        <a:avLst/>
                      </a:prstGeom>
                      <a:noFill/>
                    </p:spPr>
                  </p:pic>
                </p:oleObj>
              </mc:Fallback>
            </mc:AlternateContent>
          </a:graphicData>
        </a:graphic>
      </p:graphicFrame>
    </p:spTree>
    <p:extLst>
      <p:ext uri="{BB962C8B-B14F-4D97-AF65-F5344CB8AC3E}">
        <p14:creationId xmlns:p14="http://schemas.microsoft.com/office/powerpoint/2010/main" val="3845403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82C65F4-F54F-4473-9BEF-EE0112FF86B7}"/>
              </a:ext>
            </a:extLst>
          </p:cNvPr>
          <p:cNvGraphicFramePr>
            <a:graphicFrameLocks/>
          </p:cNvGraphicFramePr>
          <p:nvPr/>
        </p:nvGraphicFramePr>
        <p:xfrm>
          <a:off x="433875" y="1646853"/>
          <a:ext cx="7834606" cy="3564294"/>
        </p:xfrm>
        <a:graphic>
          <a:graphicData uri="http://schemas.openxmlformats.org/drawingml/2006/chart">
            <c:chart xmlns:c="http://schemas.openxmlformats.org/drawingml/2006/chart" xmlns:r="http://schemas.openxmlformats.org/officeDocument/2006/relationships" r:id="rId2"/>
          </a:graphicData>
        </a:graphic>
      </p:graphicFrame>
      <p:sp>
        <p:nvSpPr>
          <p:cNvPr id="3" name="Star: 10 Points 2">
            <a:extLst>
              <a:ext uri="{FF2B5EF4-FFF2-40B4-BE49-F238E27FC236}">
                <a16:creationId xmlns:a16="http://schemas.microsoft.com/office/drawing/2014/main" id="{AFBC45DB-59F3-4796-87AB-7CAF5BEB27DC}"/>
              </a:ext>
            </a:extLst>
          </p:cNvPr>
          <p:cNvSpPr/>
          <p:nvPr/>
        </p:nvSpPr>
        <p:spPr>
          <a:xfrm>
            <a:off x="2172088" y="2537926"/>
            <a:ext cx="1446245" cy="8490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Global Rank </a:t>
            </a:r>
            <a:r>
              <a:rPr lang="en-US" sz="2400" b="1" dirty="0">
                <a:latin typeface="Arial Black" panose="020B0A04020102020204" pitchFamily="34" charset="0"/>
              </a:rPr>
              <a:t>11</a:t>
            </a:r>
            <a:endParaRPr lang="en-IN" b="1" dirty="0">
              <a:latin typeface="Arial Black" panose="020B0A04020102020204" pitchFamily="34" charset="0"/>
            </a:endParaRPr>
          </a:p>
        </p:txBody>
      </p:sp>
      <p:sp>
        <p:nvSpPr>
          <p:cNvPr id="4" name="Star: 10 Points 3">
            <a:extLst>
              <a:ext uri="{FF2B5EF4-FFF2-40B4-BE49-F238E27FC236}">
                <a16:creationId xmlns:a16="http://schemas.microsoft.com/office/drawing/2014/main" id="{55F4B590-967E-4EE9-84E6-AB25F34168FC}"/>
              </a:ext>
            </a:extLst>
          </p:cNvPr>
          <p:cNvSpPr/>
          <p:nvPr/>
        </p:nvSpPr>
        <p:spPr>
          <a:xfrm>
            <a:off x="6606071" y="1222310"/>
            <a:ext cx="1446245" cy="8490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Global Rank </a:t>
            </a:r>
            <a:r>
              <a:rPr lang="en-US" sz="2400" b="1" dirty="0">
                <a:latin typeface="Arial Black" panose="020B0A04020102020204" pitchFamily="34" charset="0"/>
              </a:rPr>
              <a:t>4</a:t>
            </a:r>
            <a:endParaRPr lang="en-IN" b="1" dirty="0">
              <a:latin typeface="Arial Black" panose="020B0A04020102020204" pitchFamily="34" charset="0"/>
            </a:endParaRPr>
          </a:p>
        </p:txBody>
      </p:sp>
      <p:sp>
        <p:nvSpPr>
          <p:cNvPr id="5" name="Speech Bubble: Oval 4">
            <a:extLst>
              <a:ext uri="{FF2B5EF4-FFF2-40B4-BE49-F238E27FC236}">
                <a16:creationId xmlns:a16="http://schemas.microsoft.com/office/drawing/2014/main" id="{B35277A6-7C81-442D-A0BD-06839AFEAEF7}"/>
              </a:ext>
            </a:extLst>
          </p:cNvPr>
          <p:cNvSpPr/>
          <p:nvPr/>
        </p:nvSpPr>
        <p:spPr>
          <a:xfrm>
            <a:off x="4351178" y="2113383"/>
            <a:ext cx="1286071" cy="849086"/>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291.83%</a:t>
            </a:r>
            <a:endParaRPr lang="en-IN" sz="1600" b="1" dirty="0">
              <a:solidFill>
                <a:srgbClr val="FF0000"/>
              </a:solidFill>
            </a:endParaRPr>
          </a:p>
        </p:txBody>
      </p:sp>
      <p:sp>
        <p:nvSpPr>
          <p:cNvPr id="6" name="TextBox 5">
            <a:extLst>
              <a:ext uri="{FF2B5EF4-FFF2-40B4-BE49-F238E27FC236}">
                <a16:creationId xmlns:a16="http://schemas.microsoft.com/office/drawing/2014/main" id="{31FAE194-48CF-4251-B666-C10FAE9E9078}"/>
              </a:ext>
            </a:extLst>
          </p:cNvPr>
          <p:cNvSpPr txBox="1"/>
          <p:nvPr/>
        </p:nvSpPr>
        <p:spPr>
          <a:xfrm>
            <a:off x="0" y="447869"/>
            <a:ext cx="12192000" cy="738664"/>
          </a:xfrm>
          <a:prstGeom prst="rect">
            <a:avLst/>
          </a:prstGeom>
          <a:noFill/>
        </p:spPr>
        <p:txBody>
          <a:bodyPr wrap="square" rtlCol="0">
            <a:spAutoFit/>
          </a:bodyPr>
          <a:lstStyle/>
          <a:p>
            <a:pPr algn="ctr"/>
            <a:r>
              <a:rPr lang="en-US" sz="2400" dirty="0">
                <a:solidFill>
                  <a:srgbClr val="FF0000"/>
                </a:solidFill>
                <a:latin typeface="Arial Black" panose="020B0A04020102020204" pitchFamily="34" charset="0"/>
              </a:rPr>
              <a:t>Indian research publications growth and Impact of </a:t>
            </a:r>
            <a:r>
              <a:rPr lang="en-US" sz="2400" dirty="0" err="1">
                <a:solidFill>
                  <a:srgbClr val="FF0000"/>
                </a:solidFill>
                <a:latin typeface="Arial Black" panose="020B0A04020102020204" pitchFamily="34" charset="0"/>
              </a:rPr>
              <a:t>CeRA</a:t>
            </a:r>
            <a:br>
              <a:rPr lang="en-US" dirty="0">
                <a:solidFill>
                  <a:srgbClr val="FF0000"/>
                </a:solidFill>
                <a:latin typeface="Arial Black" panose="020B0A04020102020204" pitchFamily="34" charset="0"/>
              </a:rPr>
            </a:br>
            <a:r>
              <a:rPr lang="en-US" dirty="0">
                <a:solidFill>
                  <a:srgbClr val="FF0000"/>
                </a:solidFill>
                <a:latin typeface="Arial Black" panose="020B0A04020102020204" pitchFamily="34" charset="0"/>
              </a:rPr>
              <a:t>(As per SCIMAGO Journal Rank based on Scopus Data)</a:t>
            </a:r>
            <a:endParaRPr lang="en-IN" dirty="0">
              <a:solidFill>
                <a:srgbClr val="FF0000"/>
              </a:solidFill>
              <a:latin typeface="Arial Black" panose="020B0A04020102020204" pitchFamily="34" charset="0"/>
            </a:endParaRPr>
          </a:p>
        </p:txBody>
      </p:sp>
      <p:sp>
        <p:nvSpPr>
          <p:cNvPr id="7" name="Thought Bubble: Cloud 6">
            <a:extLst>
              <a:ext uri="{FF2B5EF4-FFF2-40B4-BE49-F238E27FC236}">
                <a16:creationId xmlns:a16="http://schemas.microsoft.com/office/drawing/2014/main" id="{24C8ABBB-28F3-4295-940D-1459012A5A2F}"/>
              </a:ext>
            </a:extLst>
          </p:cNvPr>
          <p:cNvSpPr/>
          <p:nvPr/>
        </p:nvSpPr>
        <p:spPr>
          <a:xfrm>
            <a:off x="7535636" y="1186532"/>
            <a:ext cx="4273809" cy="4449157"/>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India surpassed </a:t>
            </a:r>
          </a:p>
          <a:p>
            <a:pPr algn="ctr"/>
            <a:r>
              <a:rPr lang="en-US" b="1" dirty="0">
                <a:solidFill>
                  <a:schemeClr val="tx1"/>
                </a:solidFill>
                <a:latin typeface="Arial" panose="020B0604020202020204" pitchFamily="34" charset="0"/>
                <a:cs typeface="Arial" panose="020B0604020202020204" pitchFamily="34" charset="0"/>
              </a:rPr>
              <a:t>UK, Germany, Japan, Canada, France, Australia and Spain</a:t>
            </a:r>
          </a:p>
          <a:p>
            <a:pPr algn="ctr"/>
            <a:r>
              <a:rPr lang="en-US" b="1" dirty="0">
                <a:solidFill>
                  <a:srgbClr val="FF0000"/>
                </a:solidFill>
                <a:latin typeface="Arial" panose="020B0604020202020204" pitchFamily="34" charset="0"/>
                <a:cs typeface="Arial" panose="020B0604020202020204" pitchFamily="34" charset="0"/>
              </a:rPr>
              <a:t>and become the Fourth largest producer of research papers in Agriculture and Biological Sciences in 2021</a:t>
            </a:r>
            <a:endParaRPr lang="en-IN"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6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1D02C05-E151-4AA0-A4A9-4BB62A05E4B2}"/>
              </a:ext>
            </a:extLst>
          </p:cNvPr>
          <p:cNvGraphicFramePr>
            <a:graphicFrameLocks/>
          </p:cNvGraphicFramePr>
          <p:nvPr/>
        </p:nvGraphicFramePr>
        <p:xfrm>
          <a:off x="478971" y="1161660"/>
          <a:ext cx="11184293" cy="5052527"/>
        </p:xfrm>
        <a:graphic>
          <a:graphicData uri="http://schemas.openxmlformats.org/drawingml/2006/chart">
            <c:chart xmlns:c="http://schemas.openxmlformats.org/drawingml/2006/chart" xmlns:r="http://schemas.openxmlformats.org/officeDocument/2006/relationships" r:id="rId2"/>
          </a:graphicData>
        </a:graphic>
      </p:graphicFrame>
      <p:sp>
        <p:nvSpPr>
          <p:cNvPr id="4" name="Star: 10 Points 3">
            <a:extLst>
              <a:ext uri="{FF2B5EF4-FFF2-40B4-BE49-F238E27FC236}">
                <a16:creationId xmlns:a16="http://schemas.microsoft.com/office/drawing/2014/main" id="{DD7D06FB-62ED-484E-AE3A-37BD31B0709F}"/>
              </a:ext>
            </a:extLst>
          </p:cNvPr>
          <p:cNvSpPr/>
          <p:nvPr/>
        </p:nvSpPr>
        <p:spPr>
          <a:xfrm>
            <a:off x="3806891" y="2579914"/>
            <a:ext cx="1446245" cy="8490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Arial Black" panose="020B0A04020102020204" pitchFamily="34" charset="0"/>
              </a:rPr>
              <a:t>552.94%</a:t>
            </a:r>
          </a:p>
        </p:txBody>
      </p:sp>
      <p:sp>
        <p:nvSpPr>
          <p:cNvPr id="5" name="TextBox 4">
            <a:extLst>
              <a:ext uri="{FF2B5EF4-FFF2-40B4-BE49-F238E27FC236}">
                <a16:creationId xmlns:a16="http://schemas.microsoft.com/office/drawing/2014/main" id="{D1A97B57-360F-4CE3-BF54-E38C93E600F9}"/>
              </a:ext>
            </a:extLst>
          </p:cNvPr>
          <p:cNvSpPr txBox="1"/>
          <p:nvPr/>
        </p:nvSpPr>
        <p:spPr>
          <a:xfrm>
            <a:off x="0" y="46652"/>
            <a:ext cx="12192000" cy="738664"/>
          </a:xfrm>
          <a:prstGeom prst="rect">
            <a:avLst/>
          </a:prstGeom>
          <a:noFill/>
        </p:spPr>
        <p:txBody>
          <a:bodyPr wrap="square" rtlCol="0">
            <a:spAutoFit/>
          </a:bodyPr>
          <a:lstStyle/>
          <a:p>
            <a:pPr algn="ctr"/>
            <a:r>
              <a:rPr lang="en-US" sz="2400" dirty="0">
                <a:solidFill>
                  <a:srgbClr val="FF0000"/>
                </a:solidFill>
                <a:latin typeface="Arial Black" panose="020B0A04020102020204" pitchFamily="34" charset="0"/>
              </a:rPr>
              <a:t>Growth of Indian research publications (Asiatic Region) 2007 - 2021</a:t>
            </a:r>
            <a:br>
              <a:rPr lang="en-US" sz="2400" dirty="0">
                <a:solidFill>
                  <a:srgbClr val="FF0000"/>
                </a:solidFill>
                <a:latin typeface="Arial Black" panose="020B0A04020102020204" pitchFamily="34" charset="0"/>
              </a:rPr>
            </a:br>
            <a:r>
              <a:rPr lang="en-US" dirty="0">
                <a:solidFill>
                  <a:srgbClr val="FF0000"/>
                </a:solidFill>
                <a:latin typeface="Arial Black" panose="020B0A04020102020204" pitchFamily="34" charset="0"/>
              </a:rPr>
              <a:t>(As per SCIMAGO Journal Rank based on Scopus Data)</a:t>
            </a:r>
            <a:endParaRPr lang="en-IN"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297369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F3439987-4753-8B43-BE01-8FCE5D1D276D}"/>
              </a:ext>
            </a:extLst>
          </p:cNvPr>
          <p:cNvGrpSpPr/>
          <p:nvPr/>
        </p:nvGrpSpPr>
        <p:grpSpPr>
          <a:xfrm>
            <a:off x="6002915" y="4152339"/>
            <a:ext cx="5978118" cy="1512125"/>
            <a:chOff x="3024512" y="5209460"/>
            <a:chExt cx="18944009" cy="3183448"/>
          </a:xfrm>
        </p:grpSpPr>
        <p:sp>
          <p:nvSpPr>
            <p:cNvPr id="78" name="Freeform 6">
              <a:extLst>
                <a:ext uri="{FF2B5EF4-FFF2-40B4-BE49-F238E27FC236}">
                  <a16:creationId xmlns:a16="http://schemas.microsoft.com/office/drawing/2014/main" id="{4F48407A-D818-DE49-9DE3-D35B611DF76A}"/>
                </a:ext>
              </a:extLst>
            </p:cNvPr>
            <p:cNvSpPr>
              <a:spLocks/>
            </p:cNvSpPr>
            <p:nvPr/>
          </p:nvSpPr>
          <p:spPr bwMode="auto">
            <a:xfrm>
              <a:off x="3024512" y="5235511"/>
              <a:ext cx="18944009" cy="3157397"/>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5">
                <a:lumMod val="50000"/>
              </a:schemeClr>
            </a:solidFill>
            <a:ln>
              <a:noFill/>
            </a:ln>
          </p:spPr>
          <p:txBody>
            <a:bodyPr vert="horz" wrap="square" lIns="45720" tIns="22860" rIns="45720" bIns="22860" numCol="1" anchor="t" anchorCtr="0" compatLnSpc="1">
              <a:prstTxWarp prst="textNoShape">
                <a:avLst/>
              </a:prstTxWarp>
            </a:bodyPr>
            <a:lstStyle/>
            <a:p>
              <a:endParaRPr lang="th-TH">
                <a:latin typeface="Lato" panose="020F0502020204030203" pitchFamily="34" charset="0"/>
                <a:ea typeface="Lato" panose="020F0502020204030203" pitchFamily="34" charset="0"/>
                <a:cs typeface="Lato" panose="020F0502020204030203" pitchFamily="34" charset="0"/>
              </a:endParaRPr>
            </a:p>
          </p:txBody>
        </p:sp>
        <p:pic>
          <p:nvPicPr>
            <p:cNvPr id="79" name="Picture 78">
              <a:extLst>
                <a:ext uri="{FF2B5EF4-FFF2-40B4-BE49-F238E27FC236}">
                  <a16:creationId xmlns:a16="http://schemas.microsoft.com/office/drawing/2014/main" id="{C7341011-4677-4B4C-9CB8-0114CA36AC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5728" y="5209460"/>
              <a:ext cx="12050842" cy="3157397"/>
            </a:xfrm>
            <a:prstGeom prst="rect">
              <a:avLst/>
            </a:prstGeom>
          </p:spPr>
        </p:pic>
      </p:grpSp>
      <p:grpSp>
        <p:nvGrpSpPr>
          <p:cNvPr id="72" name="Group 71">
            <a:extLst>
              <a:ext uri="{FF2B5EF4-FFF2-40B4-BE49-F238E27FC236}">
                <a16:creationId xmlns:a16="http://schemas.microsoft.com/office/drawing/2014/main" id="{09C22D2D-A035-3B4D-8095-74E77787D7EE}"/>
              </a:ext>
            </a:extLst>
          </p:cNvPr>
          <p:cNvGrpSpPr/>
          <p:nvPr/>
        </p:nvGrpSpPr>
        <p:grpSpPr>
          <a:xfrm flipH="1">
            <a:off x="537443" y="4287957"/>
            <a:ext cx="5501466" cy="854827"/>
            <a:chOff x="3991839" y="5209460"/>
            <a:chExt cx="17976679" cy="2708853"/>
          </a:xfrm>
          <a:solidFill>
            <a:schemeClr val="accent2"/>
          </a:solidFill>
        </p:grpSpPr>
        <p:sp>
          <p:nvSpPr>
            <p:cNvPr id="73" name="Freeform 6">
              <a:extLst>
                <a:ext uri="{FF2B5EF4-FFF2-40B4-BE49-F238E27FC236}">
                  <a16:creationId xmlns:a16="http://schemas.microsoft.com/office/drawing/2014/main" id="{48D213D9-B11D-1B45-A5BF-B331BA114707}"/>
                </a:ext>
              </a:extLst>
            </p:cNvPr>
            <p:cNvSpPr>
              <a:spLocks/>
            </p:cNvSpPr>
            <p:nvPr/>
          </p:nvSpPr>
          <p:spPr bwMode="auto">
            <a:xfrm>
              <a:off x="9382677" y="5235511"/>
              <a:ext cx="12585841"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rgbClr val="489B88"/>
            </a:solidFill>
            <a:ln>
              <a:noFill/>
            </a:ln>
          </p:spPr>
          <p:txBody>
            <a:bodyPr vert="horz" wrap="square" lIns="45720" tIns="22860" rIns="45720" bIns="22860" numCol="1" anchor="t" anchorCtr="0" compatLnSpc="1">
              <a:prstTxWarp prst="textNoShape">
                <a:avLst/>
              </a:prstTxWarp>
            </a:bodyPr>
            <a:lstStyle/>
            <a:p>
              <a:endParaRPr lang="th-TH" dirty="0">
                <a:latin typeface="Lato" panose="020F0502020204030203" pitchFamily="34" charset="0"/>
                <a:ea typeface="Lato" panose="020F0502020204030203" pitchFamily="34" charset="0"/>
                <a:cs typeface="Lato" panose="020F0502020204030203" pitchFamily="34" charset="0"/>
              </a:endParaRPr>
            </a:p>
          </p:txBody>
        </p:sp>
        <p:pic>
          <p:nvPicPr>
            <p:cNvPr id="74" name="Picture 73">
              <a:extLst>
                <a:ext uri="{FF2B5EF4-FFF2-40B4-BE49-F238E27FC236}">
                  <a16:creationId xmlns:a16="http://schemas.microsoft.com/office/drawing/2014/main" id="{D2A85CB2-A1D0-3740-B580-56AA0881B8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1839" y="5209460"/>
              <a:ext cx="11664739" cy="2708853"/>
            </a:xfrm>
            <a:prstGeom prst="rect">
              <a:avLst/>
            </a:prstGeom>
            <a:solidFill>
              <a:srgbClr val="489B88"/>
            </a:solidFill>
            <a:ln>
              <a:noFill/>
            </a:ln>
          </p:spPr>
        </p:pic>
      </p:grpSp>
      <p:sp>
        <p:nvSpPr>
          <p:cNvPr id="76" name="TextBox 75">
            <a:extLst>
              <a:ext uri="{FF2B5EF4-FFF2-40B4-BE49-F238E27FC236}">
                <a16:creationId xmlns:a16="http://schemas.microsoft.com/office/drawing/2014/main" id="{C4DCEC7A-7555-4649-88EC-7A06E5A2FB2A}"/>
              </a:ext>
            </a:extLst>
          </p:cNvPr>
          <p:cNvSpPr txBox="1"/>
          <p:nvPr/>
        </p:nvSpPr>
        <p:spPr>
          <a:xfrm>
            <a:off x="2254799" y="4511665"/>
            <a:ext cx="3851689" cy="369314"/>
          </a:xfrm>
          <a:prstGeom prst="rect">
            <a:avLst/>
          </a:prstGeom>
          <a:noFill/>
        </p:spPr>
        <p:txBody>
          <a:bodyPr wrap="square" lIns="91422" tIns="45711" rIns="91422" bIns="45711" rtlCol="0">
            <a:spAutoFit/>
          </a:bodyPr>
          <a:lstStyle/>
          <a:p>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Institutional Publications</a:t>
            </a:r>
            <a:endParaRPr lang="id-ID" b="1" dirty="0">
              <a:solidFill>
                <a:schemeClr val="bg1"/>
              </a:solidFill>
              <a:latin typeface="Lato" pitchFamily="34" charset="0"/>
              <a:ea typeface="Lato" pitchFamily="34" charset="0"/>
              <a:cs typeface="Lato" pitchFamily="34" charset="0"/>
            </a:endParaRPr>
          </a:p>
        </p:txBody>
      </p:sp>
      <p:grpSp>
        <p:nvGrpSpPr>
          <p:cNvPr id="190" name="Group 189"/>
          <p:cNvGrpSpPr/>
          <p:nvPr/>
        </p:nvGrpSpPr>
        <p:grpSpPr>
          <a:xfrm>
            <a:off x="6146538" y="2214285"/>
            <a:ext cx="5828519" cy="854827"/>
            <a:chOff x="3498575" y="5209460"/>
            <a:chExt cx="18469946" cy="2708853"/>
          </a:xfrm>
        </p:grpSpPr>
        <p:sp>
          <p:nvSpPr>
            <p:cNvPr id="191" name="Freeform 6"/>
            <p:cNvSpPr>
              <a:spLocks/>
            </p:cNvSpPr>
            <p:nvPr/>
          </p:nvSpPr>
          <p:spPr bwMode="auto">
            <a:xfrm>
              <a:off x="3498578" y="5235511"/>
              <a:ext cx="18469943"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6"/>
            </a:solidFill>
            <a:ln>
              <a:noFill/>
            </a:ln>
          </p:spPr>
          <p:txBody>
            <a:bodyPr vert="horz" wrap="square" lIns="45720" tIns="22860" rIns="45720" bIns="22860" numCol="1" anchor="t" anchorCtr="0" compatLnSpc="1">
              <a:prstTxWarp prst="textNoShape">
                <a:avLst/>
              </a:prstTxWarp>
            </a:bodyPr>
            <a:lstStyle/>
            <a:p>
              <a:endParaRPr lang="th-TH">
                <a:latin typeface="Lato" panose="020F0502020204030203" pitchFamily="34" charset="0"/>
                <a:ea typeface="Lato" panose="020F0502020204030203" pitchFamily="34" charset="0"/>
                <a:cs typeface="Lato" panose="020F0502020204030203" pitchFamily="34" charset="0"/>
              </a:endParaRPr>
            </a:p>
          </p:txBody>
        </p:sp>
        <p:pic>
          <p:nvPicPr>
            <p:cNvPr id="192" name="Picture 19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8575" y="5209460"/>
              <a:ext cx="12157996" cy="2679921"/>
            </a:xfrm>
            <a:prstGeom prst="rect">
              <a:avLst/>
            </a:prstGeom>
          </p:spPr>
        </p:pic>
      </p:grpSp>
      <p:grpSp>
        <p:nvGrpSpPr>
          <p:cNvPr id="193" name="Group 192"/>
          <p:cNvGrpSpPr/>
          <p:nvPr/>
        </p:nvGrpSpPr>
        <p:grpSpPr>
          <a:xfrm>
            <a:off x="6176712" y="3189925"/>
            <a:ext cx="5794705" cy="854827"/>
            <a:chOff x="3605728" y="5209460"/>
            <a:chExt cx="18362793" cy="2708853"/>
          </a:xfrm>
        </p:grpSpPr>
        <p:sp>
          <p:nvSpPr>
            <p:cNvPr id="194" name="Freeform 6"/>
            <p:cNvSpPr>
              <a:spLocks/>
            </p:cNvSpPr>
            <p:nvPr/>
          </p:nvSpPr>
          <p:spPr bwMode="auto">
            <a:xfrm>
              <a:off x="3813997" y="5235511"/>
              <a:ext cx="18154524"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th-TH">
                <a:latin typeface="Lato" panose="020F0502020204030203" pitchFamily="34" charset="0"/>
                <a:ea typeface="Lato" panose="020F0502020204030203" pitchFamily="34" charset="0"/>
                <a:cs typeface="Lato" panose="020F0502020204030203" pitchFamily="34" charset="0"/>
              </a:endParaRPr>
            </a:p>
          </p:txBody>
        </p:sp>
        <p:pic>
          <p:nvPicPr>
            <p:cNvPr id="195" name="Picture 19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5728" y="5209460"/>
              <a:ext cx="12050843" cy="2679921"/>
            </a:xfrm>
            <a:prstGeom prst="rect">
              <a:avLst/>
            </a:prstGeom>
          </p:spPr>
        </p:pic>
      </p:grpSp>
      <p:grpSp>
        <p:nvGrpSpPr>
          <p:cNvPr id="196" name="Group 195"/>
          <p:cNvGrpSpPr/>
          <p:nvPr/>
        </p:nvGrpSpPr>
        <p:grpSpPr>
          <a:xfrm flipH="1">
            <a:off x="533912" y="2235569"/>
            <a:ext cx="5469002" cy="854827"/>
            <a:chOff x="4097923" y="5209460"/>
            <a:chExt cx="17870598" cy="2708853"/>
          </a:xfrm>
        </p:grpSpPr>
        <p:sp>
          <p:nvSpPr>
            <p:cNvPr id="197" name="Freeform 6"/>
            <p:cNvSpPr>
              <a:spLocks/>
            </p:cNvSpPr>
            <p:nvPr/>
          </p:nvSpPr>
          <p:spPr bwMode="auto">
            <a:xfrm>
              <a:off x="4237349" y="5235511"/>
              <a:ext cx="17731172"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th-TH">
                <a:latin typeface="Lato" panose="020F0502020204030203" pitchFamily="34" charset="0"/>
                <a:ea typeface="Lato" panose="020F0502020204030203" pitchFamily="34" charset="0"/>
                <a:cs typeface="Lato" panose="020F0502020204030203" pitchFamily="34" charset="0"/>
              </a:endParaRPr>
            </a:p>
          </p:txBody>
        </p:sp>
        <p:pic>
          <p:nvPicPr>
            <p:cNvPr id="198" name="Picture 19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7923" y="5209460"/>
              <a:ext cx="11558649" cy="2679921"/>
            </a:xfrm>
            <a:prstGeom prst="rect">
              <a:avLst/>
            </a:prstGeom>
          </p:spPr>
        </p:pic>
      </p:grpSp>
      <p:grpSp>
        <p:nvGrpSpPr>
          <p:cNvPr id="199" name="Group 198"/>
          <p:cNvGrpSpPr/>
          <p:nvPr/>
        </p:nvGrpSpPr>
        <p:grpSpPr>
          <a:xfrm flipH="1">
            <a:off x="567727" y="3270545"/>
            <a:ext cx="5422693" cy="850176"/>
            <a:chOff x="4249239" y="5235511"/>
            <a:chExt cx="17719279" cy="2694115"/>
          </a:xfrm>
          <a:solidFill>
            <a:schemeClr val="accent2"/>
          </a:solidFill>
        </p:grpSpPr>
        <p:sp>
          <p:nvSpPr>
            <p:cNvPr id="200" name="Freeform 6"/>
            <p:cNvSpPr>
              <a:spLocks/>
            </p:cNvSpPr>
            <p:nvPr/>
          </p:nvSpPr>
          <p:spPr bwMode="auto">
            <a:xfrm>
              <a:off x="9382677" y="5235511"/>
              <a:ext cx="12585841" cy="2682802"/>
            </a:xfrm>
            <a:custGeom>
              <a:avLst/>
              <a:gdLst>
                <a:gd name="T0" fmla="*/ 290 w 300"/>
                <a:gd name="T1" fmla="*/ 0 h 64"/>
                <a:gd name="T2" fmla="*/ 0 w 300"/>
                <a:gd name="T3" fmla="*/ 0 h 64"/>
                <a:gd name="T4" fmla="*/ 0 w 300"/>
                <a:gd name="T5" fmla="*/ 64 h 64"/>
                <a:gd name="T6" fmla="*/ 290 w 300"/>
                <a:gd name="T7" fmla="*/ 64 h 64"/>
                <a:gd name="T8" fmla="*/ 300 w 300"/>
                <a:gd name="T9" fmla="*/ 54 h 64"/>
                <a:gd name="T10" fmla="*/ 300 w 300"/>
                <a:gd name="T11" fmla="*/ 10 h 64"/>
                <a:gd name="T12" fmla="*/ 290 w 30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00" h="64">
                  <a:moveTo>
                    <a:pt x="290" y="0"/>
                  </a:moveTo>
                  <a:cubicBezTo>
                    <a:pt x="0" y="0"/>
                    <a:pt x="0" y="0"/>
                    <a:pt x="0" y="0"/>
                  </a:cubicBezTo>
                  <a:cubicBezTo>
                    <a:pt x="0" y="64"/>
                    <a:pt x="0" y="64"/>
                    <a:pt x="0" y="64"/>
                  </a:cubicBezTo>
                  <a:cubicBezTo>
                    <a:pt x="290" y="64"/>
                    <a:pt x="290" y="64"/>
                    <a:pt x="290" y="64"/>
                  </a:cubicBezTo>
                  <a:cubicBezTo>
                    <a:pt x="296" y="64"/>
                    <a:pt x="300" y="59"/>
                    <a:pt x="300" y="54"/>
                  </a:cubicBezTo>
                  <a:cubicBezTo>
                    <a:pt x="300" y="10"/>
                    <a:pt x="300" y="10"/>
                    <a:pt x="300" y="10"/>
                  </a:cubicBezTo>
                  <a:cubicBezTo>
                    <a:pt x="300" y="5"/>
                    <a:pt x="296" y="0"/>
                    <a:pt x="290" y="0"/>
                  </a:cubicBezTo>
                  <a:close/>
                </a:path>
              </a:pathLst>
            </a:custGeom>
            <a:grpFill/>
            <a:ln>
              <a:noFill/>
            </a:ln>
          </p:spPr>
          <p:txBody>
            <a:bodyPr vert="horz" wrap="square" lIns="45720" tIns="22860" rIns="45720" bIns="22860" numCol="1" anchor="t" anchorCtr="0" compatLnSpc="1">
              <a:prstTxWarp prst="textNoShape">
                <a:avLst/>
              </a:prstTxWarp>
            </a:bodyPr>
            <a:lstStyle/>
            <a:p>
              <a:endParaRPr lang="th-TH">
                <a:latin typeface="Lato" panose="020F0502020204030203" pitchFamily="34" charset="0"/>
                <a:ea typeface="Lato" panose="020F0502020204030203" pitchFamily="34" charset="0"/>
                <a:cs typeface="Lato" panose="020F0502020204030203" pitchFamily="34" charset="0"/>
              </a:endParaRPr>
            </a:p>
          </p:txBody>
        </p:sp>
        <p:pic>
          <p:nvPicPr>
            <p:cNvPr id="201" name="Picture 20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9239" y="5249705"/>
              <a:ext cx="11407333" cy="2679921"/>
            </a:xfrm>
            <a:prstGeom prst="rect">
              <a:avLst/>
            </a:prstGeom>
            <a:grpFill/>
          </p:spPr>
        </p:pic>
      </p:grpSp>
      <p:sp>
        <p:nvSpPr>
          <p:cNvPr id="204" name="TextBox 203"/>
          <p:cNvSpPr txBox="1"/>
          <p:nvPr/>
        </p:nvSpPr>
        <p:spPr>
          <a:xfrm>
            <a:off x="6428726" y="3407199"/>
            <a:ext cx="2687889" cy="369314"/>
          </a:xfrm>
          <a:prstGeom prst="rect">
            <a:avLst/>
          </a:prstGeom>
          <a:noFill/>
        </p:spPr>
        <p:txBody>
          <a:bodyPr wrap="square" lIns="91422" tIns="45711" rIns="91422" bIns="45711" rtlCol="0">
            <a:spAutoFit/>
          </a:bodyPr>
          <a:lstStyle/>
          <a:p>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Project </a:t>
            </a:r>
            <a:r>
              <a:rPr lang="en-US" b="1" dirty="0">
                <a:solidFill>
                  <a:schemeClr val="bg1"/>
                </a:solidFill>
                <a:latin typeface="Lato" pitchFamily="34" charset="0"/>
                <a:ea typeface="Lato" pitchFamily="34" charset="0"/>
                <a:cs typeface="Lato" pitchFamily="34" charset="0"/>
              </a:rPr>
              <a:t>Reports</a:t>
            </a:r>
            <a:endParaRPr lang="id-ID" b="1" dirty="0">
              <a:solidFill>
                <a:schemeClr val="bg1"/>
              </a:solidFill>
              <a:latin typeface="Lato" pitchFamily="34" charset="0"/>
              <a:ea typeface="Lato" pitchFamily="34" charset="0"/>
              <a:cs typeface="Lato" pitchFamily="34" charset="0"/>
            </a:endParaRPr>
          </a:p>
        </p:txBody>
      </p:sp>
      <p:sp>
        <p:nvSpPr>
          <p:cNvPr id="207" name="TextBox 206"/>
          <p:cNvSpPr txBox="1"/>
          <p:nvPr/>
        </p:nvSpPr>
        <p:spPr>
          <a:xfrm>
            <a:off x="6428726" y="2362808"/>
            <a:ext cx="2306311" cy="369314"/>
          </a:xfrm>
          <a:prstGeom prst="rect">
            <a:avLst/>
          </a:prstGeom>
          <a:noFill/>
        </p:spPr>
        <p:txBody>
          <a:bodyPr wrap="square" lIns="91422" tIns="45711" rIns="91422" bIns="45711" rtlCol="0">
            <a:spAutoFit/>
          </a:bodyPr>
          <a:lstStyle/>
          <a:p>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Technical bulletins</a:t>
            </a:r>
            <a:endParaRPr lang="id-ID" b="1" dirty="0">
              <a:solidFill>
                <a:schemeClr val="bg1"/>
              </a:solidFill>
              <a:latin typeface="Lato" pitchFamily="34" charset="0"/>
              <a:ea typeface="Lato" pitchFamily="34" charset="0"/>
              <a:cs typeface="Lato" pitchFamily="34" charset="0"/>
            </a:endParaRPr>
          </a:p>
        </p:txBody>
      </p:sp>
      <p:sp>
        <p:nvSpPr>
          <p:cNvPr id="209" name="TextBox 208"/>
          <p:cNvSpPr txBox="1"/>
          <p:nvPr/>
        </p:nvSpPr>
        <p:spPr>
          <a:xfrm>
            <a:off x="2233807" y="2294955"/>
            <a:ext cx="2562963" cy="646313"/>
          </a:xfrm>
          <a:prstGeom prst="rect">
            <a:avLst/>
          </a:prstGeom>
          <a:noFill/>
        </p:spPr>
        <p:txBody>
          <a:bodyPr wrap="square" lIns="91422" tIns="45711" rIns="91422" bIns="45711" rtlCol="0">
            <a:spAutoFit/>
          </a:bodyPr>
          <a:lstStyle/>
          <a:p>
            <a:r>
              <a:rPr lang="en-US" b="1" dirty="0">
                <a:solidFill>
                  <a:schemeClr val="bg1"/>
                </a:solidFill>
                <a:latin typeface="Lato" pitchFamily="34" charset="0"/>
                <a:ea typeface="Lato" pitchFamily="34" charset="0"/>
                <a:cs typeface="Lato" pitchFamily="34" charset="0"/>
              </a:rPr>
              <a:t>Thesis</a:t>
            </a:r>
          </a:p>
          <a:p>
            <a:r>
              <a:rPr lang="en-US" b="1" dirty="0">
                <a:solidFill>
                  <a:schemeClr val="bg1"/>
                </a:solidFill>
                <a:latin typeface="Lato" pitchFamily="34" charset="0"/>
                <a:ea typeface="Lato" pitchFamily="34" charset="0"/>
                <a:cs typeface="Lato" pitchFamily="34" charset="0"/>
              </a:rPr>
              <a:t> (1.80 lakh thesis) </a:t>
            </a:r>
            <a:endParaRPr lang="id-ID" b="1" dirty="0">
              <a:solidFill>
                <a:schemeClr val="bg1"/>
              </a:solidFill>
              <a:latin typeface="Lato" pitchFamily="34" charset="0"/>
              <a:ea typeface="Lato" pitchFamily="34" charset="0"/>
              <a:cs typeface="Lato" pitchFamily="34" charset="0"/>
            </a:endParaRPr>
          </a:p>
        </p:txBody>
      </p:sp>
      <p:sp>
        <p:nvSpPr>
          <p:cNvPr id="212" name="TextBox 211"/>
          <p:cNvSpPr txBox="1"/>
          <p:nvPr/>
        </p:nvSpPr>
        <p:spPr>
          <a:xfrm>
            <a:off x="2233807" y="3488850"/>
            <a:ext cx="3079951" cy="369314"/>
          </a:xfrm>
          <a:prstGeom prst="rect">
            <a:avLst/>
          </a:prstGeom>
          <a:noFill/>
        </p:spPr>
        <p:txBody>
          <a:bodyPr wrap="square" lIns="91422" tIns="45711" rIns="91422" bIns="45711" rtlCol="0">
            <a:spAutoFit/>
          </a:bodyPr>
          <a:lstStyle/>
          <a:p>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Old and valuable books</a:t>
            </a:r>
            <a:endParaRPr lang="id-ID" b="1" dirty="0">
              <a:solidFill>
                <a:schemeClr val="bg1"/>
              </a:solidFill>
              <a:latin typeface="Lato" pitchFamily="34" charset="0"/>
              <a:ea typeface="Lato" pitchFamily="34" charset="0"/>
              <a:cs typeface="Lato" pitchFamily="34" charset="0"/>
            </a:endParaRPr>
          </a:p>
        </p:txBody>
      </p:sp>
      <p:sp>
        <p:nvSpPr>
          <p:cNvPr id="75" name="Rectangle 74">
            <a:extLst>
              <a:ext uri="{FF2B5EF4-FFF2-40B4-BE49-F238E27FC236}">
                <a16:creationId xmlns:a16="http://schemas.microsoft.com/office/drawing/2014/main" id="{F0ED5B13-BBC0-BF46-AFF9-7698050571D9}"/>
              </a:ext>
            </a:extLst>
          </p:cNvPr>
          <p:cNvSpPr/>
          <p:nvPr/>
        </p:nvSpPr>
        <p:spPr>
          <a:xfrm>
            <a:off x="1655522" y="1384900"/>
            <a:ext cx="9173824" cy="550120"/>
          </a:xfrm>
          <a:prstGeom prst="rect">
            <a:avLst/>
          </a:prstGeom>
          <a:solidFill>
            <a:schemeClr val="accent3"/>
          </a:solidFill>
          <a:ln w="3175" cap="sq" cmpd="sng" algn="ctr">
            <a:noFill/>
            <a:prstDash val="solid"/>
          </a:ln>
          <a:effectLst/>
        </p:spPr>
        <p:txBody>
          <a:bodyPr anchor="ctr"/>
          <a:lstStyle/>
          <a:p>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Unique repository of knowledge in agriculture and allied sciences, having collection of  </a:t>
            </a:r>
          </a:p>
        </p:txBody>
      </p:sp>
      <p:sp>
        <p:nvSpPr>
          <p:cNvPr id="80" name="TextBox 79">
            <a:extLst>
              <a:ext uri="{FF2B5EF4-FFF2-40B4-BE49-F238E27FC236}">
                <a16:creationId xmlns:a16="http://schemas.microsoft.com/office/drawing/2014/main" id="{64022B69-34BF-F442-BFE4-14670ABBDCDB}"/>
              </a:ext>
            </a:extLst>
          </p:cNvPr>
          <p:cNvSpPr txBox="1"/>
          <p:nvPr/>
        </p:nvSpPr>
        <p:spPr>
          <a:xfrm>
            <a:off x="6428726" y="4239374"/>
            <a:ext cx="5458611" cy="1200310"/>
          </a:xfrm>
          <a:prstGeom prst="rect">
            <a:avLst/>
          </a:prstGeom>
          <a:noFill/>
        </p:spPr>
        <p:txBody>
          <a:bodyPr wrap="square" lIns="91422" tIns="45711" rIns="91422" bIns="45711" rtlCol="0">
            <a:spAutoFit/>
          </a:bodyPr>
          <a:lstStyle/>
          <a:p>
            <a:pPr algn="just"/>
            <a:r>
              <a:rPr lang="en-US" altLang="en-US" b="1" dirty="0">
                <a:solidFill>
                  <a:schemeClr val="bg1"/>
                </a:solidFill>
                <a:latin typeface="Lato" panose="020F0502020204030203" pitchFamily="34" charset="0"/>
                <a:ea typeface="Lato" panose="020F0502020204030203" pitchFamily="34" charset="0"/>
                <a:cs typeface="Lato" panose="020F0502020204030203" pitchFamily="34" charset="0"/>
              </a:rPr>
              <a:t>Lectures, preprints, reprints, records and various documents spread all over the country in different libraries of Research Institutions and State Agricultural Universities (SAUs)</a:t>
            </a:r>
          </a:p>
        </p:txBody>
      </p:sp>
      <p:grpSp>
        <p:nvGrpSpPr>
          <p:cNvPr id="43" name="Group 42">
            <a:extLst>
              <a:ext uri="{FF2B5EF4-FFF2-40B4-BE49-F238E27FC236}">
                <a16:creationId xmlns:a16="http://schemas.microsoft.com/office/drawing/2014/main" id="{6E62538E-53A6-EC45-8D81-1374D979F3B0}"/>
              </a:ext>
            </a:extLst>
          </p:cNvPr>
          <p:cNvGrpSpPr/>
          <p:nvPr/>
        </p:nvGrpSpPr>
        <p:grpSpPr>
          <a:xfrm rot="5400000">
            <a:off x="4008172" y="3836710"/>
            <a:ext cx="4052330" cy="275749"/>
            <a:chOff x="5998088" y="7199887"/>
            <a:chExt cx="3838035" cy="289803"/>
          </a:xfrm>
        </p:grpSpPr>
        <p:sp>
          <p:nvSpPr>
            <p:cNvPr id="44" name="Freeform 708">
              <a:extLst>
                <a:ext uri="{FF2B5EF4-FFF2-40B4-BE49-F238E27FC236}">
                  <a16:creationId xmlns:a16="http://schemas.microsoft.com/office/drawing/2014/main" id="{CDB44FFC-9249-E844-95ED-FFD2CCBC4D2E}"/>
                </a:ext>
              </a:extLst>
            </p:cNvPr>
            <p:cNvSpPr>
              <a:spLocks/>
            </p:cNvSpPr>
            <p:nvPr/>
          </p:nvSpPr>
          <p:spPr bwMode="auto">
            <a:xfrm>
              <a:off x="6221013" y="7199887"/>
              <a:ext cx="3570523" cy="289803"/>
            </a:xfrm>
            <a:custGeom>
              <a:avLst/>
              <a:gdLst>
                <a:gd name="T0" fmla="*/ 84 w 961"/>
                <a:gd name="T1" fmla="*/ 78 h 78"/>
                <a:gd name="T2" fmla="*/ 0 w 961"/>
                <a:gd name="T3" fmla="*/ 54 h 78"/>
                <a:gd name="T4" fmla="*/ 0 w 961"/>
                <a:gd name="T5" fmla="*/ 24 h 78"/>
                <a:gd name="T6" fmla="*/ 84 w 961"/>
                <a:gd name="T7" fmla="*/ 0 h 78"/>
                <a:gd name="T8" fmla="*/ 961 w 961"/>
                <a:gd name="T9" fmla="*/ 0 h 78"/>
                <a:gd name="T10" fmla="*/ 961 w 961"/>
                <a:gd name="T11" fmla="*/ 78 h 78"/>
                <a:gd name="T12" fmla="*/ 84 w 961"/>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961" h="78">
                  <a:moveTo>
                    <a:pt x="84" y="78"/>
                  </a:moveTo>
                  <a:lnTo>
                    <a:pt x="0" y="54"/>
                  </a:lnTo>
                  <a:lnTo>
                    <a:pt x="0" y="24"/>
                  </a:lnTo>
                  <a:lnTo>
                    <a:pt x="84" y="0"/>
                  </a:lnTo>
                  <a:lnTo>
                    <a:pt x="961" y="0"/>
                  </a:lnTo>
                  <a:lnTo>
                    <a:pt x="961" y="78"/>
                  </a:lnTo>
                  <a:lnTo>
                    <a:pt x="84" y="78"/>
                  </a:lnTo>
                  <a:close/>
                </a:path>
              </a:pathLst>
            </a:custGeom>
            <a:solidFill>
              <a:srgbClr val="F26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45" name="Freeform 709">
              <a:extLst>
                <a:ext uri="{FF2B5EF4-FFF2-40B4-BE49-F238E27FC236}">
                  <a16:creationId xmlns:a16="http://schemas.microsoft.com/office/drawing/2014/main" id="{A7787825-2DED-7646-8C2D-360E579B5D91}"/>
                </a:ext>
              </a:extLst>
            </p:cNvPr>
            <p:cNvSpPr>
              <a:spLocks/>
            </p:cNvSpPr>
            <p:nvPr/>
          </p:nvSpPr>
          <p:spPr bwMode="auto">
            <a:xfrm>
              <a:off x="6221013" y="7199887"/>
              <a:ext cx="3570523" cy="289803"/>
            </a:xfrm>
            <a:custGeom>
              <a:avLst/>
              <a:gdLst>
                <a:gd name="T0" fmla="*/ 84 w 961"/>
                <a:gd name="T1" fmla="*/ 78 h 78"/>
                <a:gd name="T2" fmla="*/ 0 w 961"/>
                <a:gd name="T3" fmla="*/ 54 h 78"/>
                <a:gd name="T4" fmla="*/ 0 w 961"/>
                <a:gd name="T5" fmla="*/ 24 h 78"/>
                <a:gd name="T6" fmla="*/ 84 w 961"/>
                <a:gd name="T7" fmla="*/ 0 h 78"/>
                <a:gd name="T8" fmla="*/ 961 w 961"/>
                <a:gd name="T9" fmla="*/ 0 h 78"/>
                <a:gd name="T10" fmla="*/ 961 w 961"/>
                <a:gd name="T11" fmla="*/ 78 h 78"/>
                <a:gd name="T12" fmla="*/ 84 w 961"/>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961" h="78">
                  <a:moveTo>
                    <a:pt x="84" y="78"/>
                  </a:moveTo>
                  <a:lnTo>
                    <a:pt x="0" y="54"/>
                  </a:lnTo>
                  <a:lnTo>
                    <a:pt x="0" y="24"/>
                  </a:lnTo>
                  <a:lnTo>
                    <a:pt x="84" y="0"/>
                  </a:lnTo>
                  <a:lnTo>
                    <a:pt x="961" y="0"/>
                  </a:lnTo>
                  <a:lnTo>
                    <a:pt x="961" y="78"/>
                  </a:lnTo>
                  <a:lnTo>
                    <a:pt x="84"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46" name="Freeform 710">
              <a:extLst>
                <a:ext uri="{FF2B5EF4-FFF2-40B4-BE49-F238E27FC236}">
                  <a16:creationId xmlns:a16="http://schemas.microsoft.com/office/drawing/2014/main" id="{A157C093-0F4E-F348-A6A3-525680A67466}"/>
                </a:ext>
              </a:extLst>
            </p:cNvPr>
            <p:cNvSpPr>
              <a:spLocks/>
            </p:cNvSpPr>
            <p:nvPr/>
          </p:nvSpPr>
          <p:spPr bwMode="auto">
            <a:xfrm>
              <a:off x="6221013" y="7199887"/>
              <a:ext cx="312096" cy="289803"/>
            </a:xfrm>
            <a:custGeom>
              <a:avLst/>
              <a:gdLst>
                <a:gd name="T0" fmla="*/ 84 w 84"/>
                <a:gd name="T1" fmla="*/ 78 h 78"/>
                <a:gd name="T2" fmla="*/ 0 w 84"/>
                <a:gd name="T3" fmla="*/ 54 h 78"/>
                <a:gd name="T4" fmla="*/ 0 w 84"/>
                <a:gd name="T5" fmla="*/ 24 h 78"/>
                <a:gd name="T6" fmla="*/ 84 w 84"/>
                <a:gd name="T7" fmla="*/ 0 h 78"/>
                <a:gd name="T8" fmla="*/ 84 w 84"/>
                <a:gd name="T9" fmla="*/ 0 h 78"/>
                <a:gd name="T10" fmla="*/ 84 w 84"/>
                <a:gd name="T11" fmla="*/ 78 h 78"/>
                <a:gd name="T12" fmla="*/ 84 w 84"/>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84" h="78">
                  <a:moveTo>
                    <a:pt x="84" y="78"/>
                  </a:moveTo>
                  <a:lnTo>
                    <a:pt x="0" y="54"/>
                  </a:lnTo>
                  <a:lnTo>
                    <a:pt x="0" y="24"/>
                  </a:lnTo>
                  <a:lnTo>
                    <a:pt x="84" y="0"/>
                  </a:lnTo>
                  <a:lnTo>
                    <a:pt x="84" y="0"/>
                  </a:lnTo>
                  <a:lnTo>
                    <a:pt x="84" y="78"/>
                  </a:lnTo>
                  <a:lnTo>
                    <a:pt x="84" y="78"/>
                  </a:lnTo>
                  <a:close/>
                </a:path>
              </a:pathLst>
            </a:custGeom>
            <a:solidFill>
              <a:srgbClr val="F4DF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47" name="Freeform 711">
              <a:extLst>
                <a:ext uri="{FF2B5EF4-FFF2-40B4-BE49-F238E27FC236}">
                  <a16:creationId xmlns:a16="http://schemas.microsoft.com/office/drawing/2014/main" id="{1CE51C94-B4B0-074E-B980-0DD8A9A12DF3}"/>
                </a:ext>
              </a:extLst>
            </p:cNvPr>
            <p:cNvSpPr>
              <a:spLocks/>
            </p:cNvSpPr>
            <p:nvPr/>
          </p:nvSpPr>
          <p:spPr bwMode="auto">
            <a:xfrm>
              <a:off x="6221013" y="7199887"/>
              <a:ext cx="312096" cy="289803"/>
            </a:xfrm>
            <a:custGeom>
              <a:avLst/>
              <a:gdLst>
                <a:gd name="T0" fmla="*/ 84 w 84"/>
                <a:gd name="T1" fmla="*/ 78 h 78"/>
                <a:gd name="T2" fmla="*/ 0 w 84"/>
                <a:gd name="T3" fmla="*/ 54 h 78"/>
                <a:gd name="T4" fmla="*/ 0 w 84"/>
                <a:gd name="T5" fmla="*/ 24 h 78"/>
                <a:gd name="T6" fmla="*/ 84 w 84"/>
                <a:gd name="T7" fmla="*/ 0 h 78"/>
                <a:gd name="T8" fmla="*/ 84 w 84"/>
                <a:gd name="T9" fmla="*/ 0 h 78"/>
                <a:gd name="T10" fmla="*/ 84 w 84"/>
                <a:gd name="T11" fmla="*/ 78 h 78"/>
                <a:gd name="T12" fmla="*/ 84 w 84"/>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84" h="78">
                  <a:moveTo>
                    <a:pt x="84" y="78"/>
                  </a:moveTo>
                  <a:lnTo>
                    <a:pt x="0" y="54"/>
                  </a:lnTo>
                  <a:lnTo>
                    <a:pt x="0" y="24"/>
                  </a:lnTo>
                  <a:lnTo>
                    <a:pt x="84" y="0"/>
                  </a:lnTo>
                  <a:lnTo>
                    <a:pt x="84" y="0"/>
                  </a:lnTo>
                  <a:lnTo>
                    <a:pt x="84" y="78"/>
                  </a:lnTo>
                  <a:lnTo>
                    <a:pt x="84"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48" name="Freeform 712">
              <a:extLst>
                <a:ext uri="{FF2B5EF4-FFF2-40B4-BE49-F238E27FC236}">
                  <a16:creationId xmlns:a16="http://schemas.microsoft.com/office/drawing/2014/main" id="{CBEAE5A0-E466-2748-94E1-B06D223A3361}"/>
                </a:ext>
              </a:extLst>
            </p:cNvPr>
            <p:cNvSpPr>
              <a:spLocks/>
            </p:cNvSpPr>
            <p:nvPr/>
          </p:nvSpPr>
          <p:spPr bwMode="auto">
            <a:xfrm>
              <a:off x="5998088" y="7289057"/>
              <a:ext cx="222925" cy="111463"/>
            </a:xfrm>
            <a:custGeom>
              <a:avLst/>
              <a:gdLst>
                <a:gd name="T0" fmla="*/ 60 w 60"/>
                <a:gd name="T1" fmla="*/ 30 h 30"/>
                <a:gd name="T2" fmla="*/ 0 w 60"/>
                <a:gd name="T3" fmla="*/ 12 h 30"/>
                <a:gd name="T4" fmla="*/ 60 w 60"/>
                <a:gd name="T5" fmla="*/ 0 h 30"/>
                <a:gd name="T6" fmla="*/ 60 w 60"/>
                <a:gd name="T7" fmla="*/ 30 h 30"/>
              </a:gdLst>
              <a:ahLst/>
              <a:cxnLst>
                <a:cxn ang="0">
                  <a:pos x="T0" y="T1"/>
                </a:cxn>
                <a:cxn ang="0">
                  <a:pos x="T2" y="T3"/>
                </a:cxn>
                <a:cxn ang="0">
                  <a:pos x="T4" y="T5"/>
                </a:cxn>
                <a:cxn ang="0">
                  <a:pos x="T6" y="T7"/>
                </a:cxn>
              </a:cxnLst>
              <a:rect l="0" t="0" r="r" b="b"/>
              <a:pathLst>
                <a:path w="60" h="30">
                  <a:moveTo>
                    <a:pt x="60" y="30"/>
                  </a:moveTo>
                  <a:lnTo>
                    <a:pt x="0" y="12"/>
                  </a:lnTo>
                  <a:lnTo>
                    <a:pt x="60" y="0"/>
                  </a:lnTo>
                  <a:lnTo>
                    <a:pt x="60" y="30"/>
                  </a:lnTo>
                  <a:close/>
                </a:path>
              </a:pathLst>
            </a:custGeom>
            <a:solidFill>
              <a:srgbClr val="33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49" name="Freeform 713">
              <a:extLst>
                <a:ext uri="{FF2B5EF4-FFF2-40B4-BE49-F238E27FC236}">
                  <a16:creationId xmlns:a16="http://schemas.microsoft.com/office/drawing/2014/main" id="{A875486E-CC0A-FF40-882E-8BE823CD7F5A}"/>
                </a:ext>
              </a:extLst>
            </p:cNvPr>
            <p:cNvSpPr>
              <a:spLocks/>
            </p:cNvSpPr>
            <p:nvPr/>
          </p:nvSpPr>
          <p:spPr bwMode="auto">
            <a:xfrm>
              <a:off x="5998088" y="7289057"/>
              <a:ext cx="222925" cy="111463"/>
            </a:xfrm>
            <a:custGeom>
              <a:avLst/>
              <a:gdLst>
                <a:gd name="T0" fmla="*/ 60 w 60"/>
                <a:gd name="T1" fmla="*/ 30 h 30"/>
                <a:gd name="T2" fmla="*/ 0 w 60"/>
                <a:gd name="T3" fmla="*/ 12 h 30"/>
                <a:gd name="T4" fmla="*/ 60 w 60"/>
                <a:gd name="T5" fmla="*/ 0 h 30"/>
                <a:gd name="T6" fmla="*/ 60 w 60"/>
                <a:gd name="T7" fmla="*/ 30 h 30"/>
              </a:gdLst>
              <a:ahLst/>
              <a:cxnLst>
                <a:cxn ang="0">
                  <a:pos x="T0" y="T1"/>
                </a:cxn>
                <a:cxn ang="0">
                  <a:pos x="T2" y="T3"/>
                </a:cxn>
                <a:cxn ang="0">
                  <a:pos x="T4" y="T5"/>
                </a:cxn>
                <a:cxn ang="0">
                  <a:pos x="T6" y="T7"/>
                </a:cxn>
              </a:cxnLst>
              <a:rect l="0" t="0" r="r" b="b"/>
              <a:pathLst>
                <a:path w="60" h="30">
                  <a:moveTo>
                    <a:pt x="60" y="30"/>
                  </a:moveTo>
                  <a:lnTo>
                    <a:pt x="0" y="12"/>
                  </a:lnTo>
                  <a:lnTo>
                    <a:pt x="60" y="0"/>
                  </a:lnTo>
                  <a:lnTo>
                    <a:pt x="6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0" name="Rectangle 714">
              <a:extLst>
                <a:ext uri="{FF2B5EF4-FFF2-40B4-BE49-F238E27FC236}">
                  <a16:creationId xmlns:a16="http://schemas.microsoft.com/office/drawing/2014/main" id="{B284EDC0-C308-D44A-98FA-55277A44B2C2}"/>
                </a:ext>
              </a:extLst>
            </p:cNvPr>
            <p:cNvSpPr>
              <a:spLocks noChangeArrowheads="1"/>
            </p:cNvSpPr>
            <p:nvPr/>
          </p:nvSpPr>
          <p:spPr bwMode="auto">
            <a:xfrm>
              <a:off x="8877543" y="7199887"/>
              <a:ext cx="913994" cy="289803"/>
            </a:xfrm>
            <a:prstGeom prst="rect">
              <a:avLst/>
            </a:prstGeom>
            <a:solidFill>
              <a:srgbClr val="333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1" name="Rectangle 715">
              <a:extLst>
                <a:ext uri="{FF2B5EF4-FFF2-40B4-BE49-F238E27FC236}">
                  <a16:creationId xmlns:a16="http://schemas.microsoft.com/office/drawing/2014/main" id="{FE6805A8-3423-2147-A5F7-06B675AD0976}"/>
                </a:ext>
              </a:extLst>
            </p:cNvPr>
            <p:cNvSpPr>
              <a:spLocks noChangeArrowheads="1"/>
            </p:cNvSpPr>
            <p:nvPr/>
          </p:nvSpPr>
          <p:spPr bwMode="auto">
            <a:xfrm>
              <a:off x="8877543" y="7199887"/>
              <a:ext cx="913994" cy="2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2" name="Rectangle 716">
              <a:extLst>
                <a:ext uri="{FF2B5EF4-FFF2-40B4-BE49-F238E27FC236}">
                  <a16:creationId xmlns:a16="http://schemas.microsoft.com/office/drawing/2014/main" id="{C3C62B51-8B04-1344-889C-546658D0ABB7}"/>
                </a:ext>
              </a:extLst>
            </p:cNvPr>
            <p:cNvSpPr>
              <a:spLocks noChangeArrowheads="1"/>
            </p:cNvSpPr>
            <p:nvPr/>
          </p:nvSpPr>
          <p:spPr bwMode="auto">
            <a:xfrm>
              <a:off x="8877543" y="7199887"/>
              <a:ext cx="66877" cy="289803"/>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3" name="Rectangle 717">
              <a:extLst>
                <a:ext uri="{FF2B5EF4-FFF2-40B4-BE49-F238E27FC236}">
                  <a16:creationId xmlns:a16="http://schemas.microsoft.com/office/drawing/2014/main" id="{B61D360F-A39E-E246-ADDF-4B24AE11B141}"/>
                </a:ext>
              </a:extLst>
            </p:cNvPr>
            <p:cNvSpPr>
              <a:spLocks noChangeArrowheads="1"/>
            </p:cNvSpPr>
            <p:nvPr/>
          </p:nvSpPr>
          <p:spPr bwMode="auto">
            <a:xfrm>
              <a:off x="8877543" y="7199887"/>
              <a:ext cx="66877" cy="2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4" name="Oval 718">
              <a:extLst>
                <a:ext uri="{FF2B5EF4-FFF2-40B4-BE49-F238E27FC236}">
                  <a16:creationId xmlns:a16="http://schemas.microsoft.com/office/drawing/2014/main" id="{3D24276B-6B4F-744B-A555-DF486FA3C2C3}"/>
                </a:ext>
              </a:extLst>
            </p:cNvPr>
            <p:cNvSpPr>
              <a:spLocks noChangeArrowheads="1"/>
            </p:cNvSpPr>
            <p:nvPr/>
          </p:nvSpPr>
          <p:spPr bwMode="auto">
            <a:xfrm>
              <a:off x="9746952" y="7199887"/>
              <a:ext cx="89171" cy="289803"/>
            </a:xfrm>
            <a:prstGeom prst="ellipse">
              <a:avLst/>
            </a:prstGeom>
            <a:solidFill>
              <a:srgbClr val="33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5" name="Freeform 719">
              <a:extLst>
                <a:ext uri="{FF2B5EF4-FFF2-40B4-BE49-F238E27FC236}">
                  <a16:creationId xmlns:a16="http://schemas.microsoft.com/office/drawing/2014/main" id="{B1B48B03-9BF5-BC4F-9155-05BF5B281559}"/>
                </a:ext>
              </a:extLst>
            </p:cNvPr>
            <p:cNvSpPr>
              <a:spLocks/>
            </p:cNvSpPr>
            <p:nvPr/>
          </p:nvSpPr>
          <p:spPr bwMode="auto">
            <a:xfrm>
              <a:off x="6533109" y="7199887"/>
              <a:ext cx="3236135" cy="0"/>
            </a:xfrm>
            <a:custGeom>
              <a:avLst/>
              <a:gdLst>
                <a:gd name="T0" fmla="*/ 871 w 871"/>
                <a:gd name="T1" fmla="*/ 631 w 871"/>
                <a:gd name="T2" fmla="*/ 0 w 871"/>
                <a:gd name="T3" fmla="*/ 631 w 871"/>
                <a:gd name="T4" fmla="*/ 631 w 871"/>
                <a:gd name="T5" fmla="*/ 871 w 871"/>
                <a:gd name="T6" fmla="*/ 871 w 871"/>
              </a:gdLst>
              <a:ahLst/>
              <a:cxnLst>
                <a:cxn ang="0">
                  <a:pos x="T0" y="0"/>
                </a:cxn>
                <a:cxn ang="0">
                  <a:pos x="T1" y="0"/>
                </a:cxn>
                <a:cxn ang="0">
                  <a:pos x="T2" y="0"/>
                </a:cxn>
                <a:cxn ang="0">
                  <a:pos x="T3" y="0"/>
                </a:cxn>
                <a:cxn ang="0">
                  <a:pos x="T4" y="0"/>
                </a:cxn>
                <a:cxn ang="0">
                  <a:pos x="T5" y="0"/>
                </a:cxn>
                <a:cxn ang="0">
                  <a:pos x="T6" y="0"/>
                </a:cxn>
              </a:cxnLst>
              <a:rect l="0" t="0" r="r" b="b"/>
              <a:pathLst>
                <a:path w="871">
                  <a:moveTo>
                    <a:pt x="871" y="0"/>
                  </a:moveTo>
                  <a:lnTo>
                    <a:pt x="631" y="0"/>
                  </a:lnTo>
                  <a:lnTo>
                    <a:pt x="0" y="0"/>
                  </a:lnTo>
                  <a:lnTo>
                    <a:pt x="631" y="0"/>
                  </a:lnTo>
                  <a:lnTo>
                    <a:pt x="631" y="0"/>
                  </a:lnTo>
                  <a:lnTo>
                    <a:pt x="871" y="0"/>
                  </a:lnTo>
                  <a:lnTo>
                    <a:pt x="871" y="0"/>
                  </a:lnTo>
                  <a:close/>
                </a:path>
              </a:pathLst>
            </a:custGeom>
            <a:solidFill>
              <a:srgbClr val="B99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6" name="Freeform 720">
              <a:extLst>
                <a:ext uri="{FF2B5EF4-FFF2-40B4-BE49-F238E27FC236}">
                  <a16:creationId xmlns:a16="http://schemas.microsoft.com/office/drawing/2014/main" id="{1F19F56F-4E6C-2E42-90B5-B504C56B0028}"/>
                </a:ext>
              </a:extLst>
            </p:cNvPr>
            <p:cNvSpPr>
              <a:spLocks/>
            </p:cNvSpPr>
            <p:nvPr/>
          </p:nvSpPr>
          <p:spPr bwMode="auto">
            <a:xfrm>
              <a:off x="6533109" y="7199887"/>
              <a:ext cx="3236135" cy="0"/>
            </a:xfrm>
            <a:custGeom>
              <a:avLst/>
              <a:gdLst>
                <a:gd name="T0" fmla="*/ 871 w 871"/>
                <a:gd name="T1" fmla="*/ 631 w 871"/>
                <a:gd name="T2" fmla="*/ 0 w 871"/>
                <a:gd name="T3" fmla="*/ 631 w 871"/>
                <a:gd name="T4" fmla="*/ 631 w 871"/>
                <a:gd name="T5" fmla="*/ 871 w 871"/>
                <a:gd name="T6" fmla="*/ 871 w 871"/>
              </a:gdLst>
              <a:ahLst/>
              <a:cxnLst>
                <a:cxn ang="0">
                  <a:pos x="T0" y="0"/>
                </a:cxn>
                <a:cxn ang="0">
                  <a:pos x="T1" y="0"/>
                </a:cxn>
                <a:cxn ang="0">
                  <a:pos x="T2" y="0"/>
                </a:cxn>
                <a:cxn ang="0">
                  <a:pos x="T3" y="0"/>
                </a:cxn>
                <a:cxn ang="0">
                  <a:pos x="T4" y="0"/>
                </a:cxn>
                <a:cxn ang="0">
                  <a:pos x="T5" y="0"/>
                </a:cxn>
                <a:cxn ang="0">
                  <a:pos x="T6" y="0"/>
                </a:cxn>
              </a:cxnLst>
              <a:rect l="0" t="0" r="r" b="b"/>
              <a:pathLst>
                <a:path w="871">
                  <a:moveTo>
                    <a:pt x="871" y="0"/>
                  </a:moveTo>
                  <a:lnTo>
                    <a:pt x="631" y="0"/>
                  </a:lnTo>
                  <a:lnTo>
                    <a:pt x="0" y="0"/>
                  </a:lnTo>
                  <a:lnTo>
                    <a:pt x="631" y="0"/>
                  </a:lnTo>
                  <a:lnTo>
                    <a:pt x="631" y="0"/>
                  </a:lnTo>
                  <a:lnTo>
                    <a:pt x="871" y="0"/>
                  </a:lnTo>
                  <a:lnTo>
                    <a:pt x="8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7" name="Freeform 721">
              <a:extLst>
                <a:ext uri="{FF2B5EF4-FFF2-40B4-BE49-F238E27FC236}">
                  <a16:creationId xmlns:a16="http://schemas.microsoft.com/office/drawing/2014/main" id="{5F55B413-8018-9646-910F-343F40BA7BFA}"/>
                </a:ext>
              </a:extLst>
            </p:cNvPr>
            <p:cNvSpPr>
              <a:spLocks/>
            </p:cNvSpPr>
            <p:nvPr/>
          </p:nvSpPr>
          <p:spPr bwMode="auto">
            <a:xfrm>
              <a:off x="6533109" y="7199887"/>
              <a:ext cx="2344433" cy="133755"/>
            </a:xfrm>
            <a:custGeom>
              <a:avLst/>
              <a:gdLst>
                <a:gd name="T0" fmla="*/ 631 w 631"/>
                <a:gd name="T1" fmla="*/ 0 h 36"/>
                <a:gd name="T2" fmla="*/ 0 w 631"/>
                <a:gd name="T3" fmla="*/ 0 h 36"/>
                <a:gd name="T4" fmla="*/ 0 w 631"/>
                <a:gd name="T5" fmla="*/ 0 h 36"/>
                <a:gd name="T6" fmla="*/ 0 w 631"/>
                <a:gd name="T7" fmla="*/ 0 h 36"/>
                <a:gd name="T8" fmla="*/ 0 w 631"/>
                <a:gd name="T9" fmla="*/ 0 h 36"/>
                <a:gd name="T10" fmla="*/ 0 w 631"/>
                <a:gd name="T11" fmla="*/ 36 h 36"/>
                <a:gd name="T12" fmla="*/ 631 w 631"/>
                <a:gd name="T13" fmla="*/ 36 h 36"/>
                <a:gd name="T14" fmla="*/ 631 w 63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1" h="36">
                  <a:moveTo>
                    <a:pt x="631" y="0"/>
                  </a:moveTo>
                  <a:lnTo>
                    <a:pt x="0" y="0"/>
                  </a:lnTo>
                  <a:lnTo>
                    <a:pt x="0" y="0"/>
                  </a:lnTo>
                  <a:lnTo>
                    <a:pt x="0" y="0"/>
                  </a:lnTo>
                  <a:lnTo>
                    <a:pt x="0" y="0"/>
                  </a:lnTo>
                  <a:lnTo>
                    <a:pt x="0" y="36"/>
                  </a:lnTo>
                  <a:lnTo>
                    <a:pt x="631" y="36"/>
                  </a:lnTo>
                  <a:lnTo>
                    <a:pt x="631" y="0"/>
                  </a:lnTo>
                  <a:close/>
                </a:path>
              </a:pathLst>
            </a:custGeom>
            <a:solidFill>
              <a:srgbClr val="B35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8" name="Freeform 722">
              <a:extLst>
                <a:ext uri="{FF2B5EF4-FFF2-40B4-BE49-F238E27FC236}">
                  <a16:creationId xmlns:a16="http://schemas.microsoft.com/office/drawing/2014/main" id="{FA216525-2AB4-D649-9A79-1E08876AE391}"/>
                </a:ext>
              </a:extLst>
            </p:cNvPr>
            <p:cNvSpPr>
              <a:spLocks/>
            </p:cNvSpPr>
            <p:nvPr/>
          </p:nvSpPr>
          <p:spPr bwMode="auto">
            <a:xfrm>
              <a:off x="6533109" y="7199887"/>
              <a:ext cx="2344433" cy="133755"/>
            </a:xfrm>
            <a:custGeom>
              <a:avLst/>
              <a:gdLst>
                <a:gd name="T0" fmla="*/ 631 w 631"/>
                <a:gd name="T1" fmla="*/ 0 h 36"/>
                <a:gd name="T2" fmla="*/ 0 w 631"/>
                <a:gd name="T3" fmla="*/ 0 h 36"/>
                <a:gd name="T4" fmla="*/ 0 w 631"/>
                <a:gd name="T5" fmla="*/ 0 h 36"/>
                <a:gd name="T6" fmla="*/ 0 w 631"/>
                <a:gd name="T7" fmla="*/ 0 h 36"/>
                <a:gd name="T8" fmla="*/ 0 w 631"/>
                <a:gd name="T9" fmla="*/ 0 h 36"/>
                <a:gd name="T10" fmla="*/ 0 w 631"/>
                <a:gd name="T11" fmla="*/ 36 h 36"/>
                <a:gd name="T12" fmla="*/ 631 w 631"/>
                <a:gd name="T13" fmla="*/ 36 h 36"/>
                <a:gd name="T14" fmla="*/ 631 w 63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1" h="36">
                  <a:moveTo>
                    <a:pt x="631" y="0"/>
                  </a:moveTo>
                  <a:lnTo>
                    <a:pt x="0" y="0"/>
                  </a:lnTo>
                  <a:lnTo>
                    <a:pt x="0" y="0"/>
                  </a:lnTo>
                  <a:lnTo>
                    <a:pt x="0" y="0"/>
                  </a:lnTo>
                  <a:lnTo>
                    <a:pt x="0" y="0"/>
                  </a:lnTo>
                  <a:lnTo>
                    <a:pt x="0" y="36"/>
                  </a:lnTo>
                  <a:lnTo>
                    <a:pt x="631" y="36"/>
                  </a:lnTo>
                  <a:lnTo>
                    <a:pt x="6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59" name="Freeform 723">
              <a:extLst>
                <a:ext uri="{FF2B5EF4-FFF2-40B4-BE49-F238E27FC236}">
                  <a16:creationId xmlns:a16="http://schemas.microsoft.com/office/drawing/2014/main" id="{189EFA68-CBA3-694E-822A-9E0E83B0E1D3}"/>
                </a:ext>
              </a:extLst>
            </p:cNvPr>
            <p:cNvSpPr>
              <a:spLocks/>
            </p:cNvSpPr>
            <p:nvPr/>
          </p:nvSpPr>
          <p:spPr bwMode="auto">
            <a:xfrm>
              <a:off x="6221013" y="7199887"/>
              <a:ext cx="312096" cy="133755"/>
            </a:xfrm>
            <a:custGeom>
              <a:avLst/>
              <a:gdLst>
                <a:gd name="T0" fmla="*/ 84 w 84"/>
                <a:gd name="T1" fmla="*/ 0 h 36"/>
                <a:gd name="T2" fmla="*/ 84 w 84"/>
                <a:gd name="T3" fmla="*/ 0 h 36"/>
                <a:gd name="T4" fmla="*/ 0 w 84"/>
                <a:gd name="T5" fmla="*/ 24 h 36"/>
                <a:gd name="T6" fmla="*/ 0 w 84"/>
                <a:gd name="T7" fmla="*/ 36 h 36"/>
                <a:gd name="T8" fmla="*/ 84 w 84"/>
                <a:gd name="T9" fmla="*/ 36 h 36"/>
                <a:gd name="T10" fmla="*/ 84 w 84"/>
                <a:gd name="T11" fmla="*/ 0 h 36"/>
              </a:gdLst>
              <a:ahLst/>
              <a:cxnLst>
                <a:cxn ang="0">
                  <a:pos x="T0" y="T1"/>
                </a:cxn>
                <a:cxn ang="0">
                  <a:pos x="T2" y="T3"/>
                </a:cxn>
                <a:cxn ang="0">
                  <a:pos x="T4" y="T5"/>
                </a:cxn>
                <a:cxn ang="0">
                  <a:pos x="T6" y="T7"/>
                </a:cxn>
                <a:cxn ang="0">
                  <a:pos x="T8" y="T9"/>
                </a:cxn>
                <a:cxn ang="0">
                  <a:pos x="T10" y="T11"/>
                </a:cxn>
              </a:cxnLst>
              <a:rect l="0" t="0" r="r" b="b"/>
              <a:pathLst>
                <a:path w="84" h="36">
                  <a:moveTo>
                    <a:pt x="84" y="0"/>
                  </a:moveTo>
                  <a:lnTo>
                    <a:pt x="84" y="0"/>
                  </a:lnTo>
                  <a:lnTo>
                    <a:pt x="0" y="24"/>
                  </a:lnTo>
                  <a:lnTo>
                    <a:pt x="0" y="36"/>
                  </a:lnTo>
                  <a:lnTo>
                    <a:pt x="84" y="36"/>
                  </a:lnTo>
                  <a:lnTo>
                    <a:pt x="84" y="0"/>
                  </a:lnTo>
                  <a:close/>
                </a:path>
              </a:pathLst>
            </a:custGeom>
            <a:solidFill>
              <a:srgbClr val="B2A2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0" name="Freeform 724">
              <a:extLst>
                <a:ext uri="{FF2B5EF4-FFF2-40B4-BE49-F238E27FC236}">
                  <a16:creationId xmlns:a16="http://schemas.microsoft.com/office/drawing/2014/main" id="{16DBA414-9A48-A34B-A2DA-0CFCEA88242F}"/>
                </a:ext>
              </a:extLst>
            </p:cNvPr>
            <p:cNvSpPr>
              <a:spLocks/>
            </p:cNvSpPr>
            <p:nvPr/>
          </p:nvSpPr>
          <p:spPr bwMode="auto">
            <a:xfrm>
              <a:off x="6221013" y="7199887"/>
              <a:ext cx="312096" cy="133755"/>
            </a:xfrm>
            <a:custGeom>
              <a:avLst/>
              <a:gdLst>
                <a:gd name="T0" fmla="*/ 84 w 84"/>
                <a:gd name="T1" fmla="*/ 0 h 36"/>
                <a:gd name="T2" fmla="*/ 84 w 84"/>
                <a:gd name="T3" fmla="*/ 0 h 36"/>
                <a:gd name="T4" fmla="*/ 0 w 84"/>
                <a:gd name="T5" fmla="*/ 24 h 36"/>
                <a:gd name="T6" fmla="*/ 0 w 84"/>
                <a:gd name="T7" fmla="*/ 36 h 36"/>
                <a:gd name="T8" fmla="*/ 84 w 84"/>
                <a:gd name="T9" fmla="*/ 36 h 36"/>
                <a:gd name="T10" fmla="*/ 84 w 84"/>
                <a:gd name="T11" fmla="*/ 0 h 36"/>
              </a:gdLst>
              <a:ahLst/>
              <a:cxnLst>
                <a:cxn ang="0">
                  <a:pos x="T0" y="T1"/>
                </a:cxn>
                <a:cxn ang="0">
                  <a:pos x="T2" y="T3"/>
                </a:cxn>
                <a:cxn ang="0">
                  <a:pos x="T4" y="T5"/>
                </a:cxn>
                <a:cxn ang="0">
                  <a:pos x="T6" y="T7"/>
                </a:cxn>
                <a:cxn ang="0">
                  <a:pos x="T8" y="T9"/>
                </a:cxn>
                <a:cxn ang="0">
                  <a:pos x="T10" y="T11"/>
                </a:cxn>
              </a:cxnLst>
              <a:rect l="0" t="0" r="r" b="b"/>
              <a:pathLst>
                <a:path w="84" h="36">
                  <a:moveTo>
                    <a:pt x="84" y="0"/>
                  </a:moveTo>
                  <a:lnTo>
                    <a:pt x="84" y="0"/>
                  </a:lnTo>
                  <a:lnTo>
                    <a:pt x="0" y="24"/>
                  </a:lnTo>
                  <a:lnTo>
                    <a:pt x="0" y="36"/>
                  </a:lnTo>
                  <a:lnTo>
                    <a:pt x="84" y="3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1" name="Freeform 725">
              <a:extLst>
                <a:ext uri="{FF2B5EF4-FFF2-40B4-BE49-F238E27FC236}">
                  <a16:creationId xmlns:a16="http://schemas.microsoft.com/office/drawing/2014/main" id="{132FFA24-230F-9C43-857B-D0215A228DC9}"/>
                </a:ext>
              </a:extLst>
            </p:cNvPr>
            <p:cNvSpPr>
              <a:spLocks/>
            </p:cNvSpPr>
            <p:nvPr/>
          </p:nvSpPr>
          <p:spPr bwMode="auto">
            <a:xfrm>
              <a:off x="5998088" y="7289058"/>
              <a:ext cx="222925" cy="44585"/>
            </a:xfrm>
            <a:custGeom>
              <a:avLst/>
              <a:gdLst>
                <a:gd name="T0" fmla="*/ 60 w 60"/>
                <a:gd name="T1" fmla="*/ 0 h 12"/>
                <a:gd name="T2" fmla="*/ 0 w 60"/>
                <a:gd name="T3" fmla="*/ 12 h 12"/>
                <a:gd name="T4" fmla="*/ 0 w 60"/>
                <a:gd name="T5" fmla="*/ 12 h 12"/>
                <a:gd name="T6" fmla="*/ 60 w 60"/>
                <a:gd name="T7" fmla="*/ 12 h 12"/>
                <a:gd name="T8" fmla="*/ 60 w 60"/>
                <a:gd name="T9" fmla="*/ 0 h 12"/>
                <a:gd name="T10" fmla="*/ 60 w 60"/>
                <a:gd name="T11" fmla="*/ 0 h 12"/>
              </a:gdLst>
              <a:ahLst/>
              <a:cxnLst>
                <a:cxn ang="0">
                  <a:pos x="T0" y="T1"/>
                </a:cxn>
                <a:cxn ang="0">
                  <a:pos x="T2" y="T3"/>
                </a:cxn>
                <a:cxn ang="0">
                  <a:pos x="T4" y="T5"/>
                </a:cxn>
                <a:cxn ang="0">
                  <a:pos x="T6" y="T7"/>
                </a:cxn>
                <a:cxn ang="0">
                  <a:pos x="T8" y="T9"/>
                </a:cxn>
                <a:cxn ang="0">
                  <a:pos x="T10" y="T11"/>
                </a:cxn>
              </a:cxnLst>
              <a:rect l="0" t="0" r="r" b="b"/>
              <a:pathLst>
                <a:path w="60" h="12">
                  <a:moveTo>
                    <a:pt x="60" y="0"/>
                  </a:moveTo>
                  <a:lnTo>
                    <a:pt x="0" y="12"/>
                  </a:lnTo>
                  <a:lnTo>
                    <a:pt x="0" y="12"/>
                  </a:lnTo>
                  <a:lnTo>
                    <a:pt x="60" y="12"/>
                  </a:lnTo>
                  <a:lnTo>
                    <a:pt x="60" y="0"/>
                  </a:lnTo>
                  <a:lnTo>
                    <a:pt x="60" y="0"/>
                  </a:lnTo>
                  <a:close/>
                </a:path>
              </a:pathLst>
            </a:custGeom>
            <a:solidFill>
              <a:srgbClr val="2C3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2" name="Freeform 726">
              <a:extLst>
                <a:ext uri="{FF2B5EF4-FFF2-40B4-BE49-F238E27FC236}">
                  <a16:creationId xmlns:a16="http://schemas.microsoft.com/office/drawing/2014/main" id="{0AB1F6EE-830C-4043-9A8B-8F2DB54B5D87}"/>
                </a:ext>
              </a:extLst>
            </p:cNvPr>
            <p:cNvSpPr>
              <a:spLocks/>
            </p:cNvSpPr>
            <p:nvPr/>
          </p:nvSpPr>
          <p:spPr bwMode="auto">
            <a:xfrm>
              <a:off x="5998088" y="7289058"/>
              <a:ext cx="222925" cy="44585"/>
            </a:xfrm>
            <a:custGeom>
              <a:avLst/>
              <a:gdLst>
                <a:gd name="T0" fmla="*/ 60 w 60"/>
                <a:gd name="T1" fmla="*/ 0 h 12"/>
                <a:gd name="T2" fmla="*/ 0 w 60"/>
                <a:gd name="T3" fmla="*/ 12 h 12"/>
                <a:gd name="T4" fmla="*/ 0 w 60"/>
                <a:gd name="T5" fmla="*/ 12 h 12"/>
                <a:gd name="T6" fmla="*/ 60 w 60"/>
                <a:gd name="T7" fmla="*/ 12 h 12"/>
                <a:gd name="T8" fmla="*/ 60 w 60"/>
                <a:gd name="T9" fmla="*/ 0 h 12"/>
                <a:gd name="T10" fmla="*/ 60 w 60"/>
                <a:gd name="T11" fmla="*/ 0 h 12"/>
              </a:gdLst>
              <a:ahLst/>
              <a:cxnLst>
                <a:cxn ang="0">
                  <a:pos x="T0" y="T1"/>
                </a:cxn>
                <a:cxn ang="0">
                  <a:pos x="T2" y="T3"/>
                </a:cxn>
                <a:cxn ang="0">
                  <a:pos x="T4" y="T5"/>
                </a:cxn>
                <a:cxn ang="0">
                  <a:pos x="T6" y="T7"/>
                </a:cxn>
                <a:cxn ang="0">
                  <a:pos x="T8" y="T9"/>
                </a:cxn>
                <a:cxn ang="0">
                  <a:pos x="T10" y="T11"/>
                </a:cxn>
              </a:cxnLst>
              <a:rect l="0" t="0" r="r" b="b"/>
              <a:pathLst>
                <a:path w="60" h="12">
                  <a:moveTo>
                    <a:pt x="60" y="0"/>
                  </a:moveTo>
                  <a:lnTo>
                    <a:pt x="0" y="12"/>
                  </a:lnTo>
                  <a:lnTo>
                    <a:pt x="0" y="12"/>
                  </a:lnTo>
                  <a:lnTo>
                    <a:pt x="60" y="12"/>
                  </a:lnTo>
                  <a:lnTo>
                    <a:pt x="60" y="0"/>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3" name="Freeform 727">
              <a:extLst>
                <a:ext uri="{FF2B5EF4-FFF2-40B4-BE49-F238E27FC236}">
                  <a16:creationId xmlns:a16="http://schemas.microsoft.com/office/drawing/2014/main" id="{D456E62D-158D-F242-A1D4-9E52E0C48633}"/>
                </a:ext>
              </a:extLst>
            </p:cNvPr>
            <p:cNvSpPr>
              <a:spLocks/>
            </p:cNvSpPr>
            <p:nvPr/>
          </p:nvSpPr>
          <p:spPr bwMode="auto">
            <a:xfrm>
              <a:off x="8877543" y="7199887"/>
              <a:ext cx="891702" cy="133755"/>
            </a:xfrm>
            <a:custGeom>
              <a:avLst/>
              <a:gdLst>
                <a:gd name="T0" fmla="*/ 40 w 40"/>
                <a:gd name="T1" fmla="*/ 0 h 6"/>
                <a:gd name="T2" fmla="*/ 0 w 40"/>
                <a:gd name="T3" fmla="*/ 0 h 6"/>
                <a:gd name="T4" fmla="*/ 0 w 40"/>
                <a:gd name="T5" fmla="*/ 0 h 6"/>
                <a:gd name="T6" fmla="*/ 0 w 40"/>
                <a:gd name="T7" fmla="*/ 6 h 6"/>
                <a:gd name="T8" fmla="*/ 0 w 40"/>
                <a:gd name="T9" fmla="*/ 0 h 6"/>
                <a:gd name="T10" fmla="*/ 3 w 40"/>
                <a:gd name="T11" fmla="*/ 0 h 6"/>
                <a:gd name="T12" fmla="*/ 3 w 40"/>
                <a:gd name="T13" fmla="*/ 6 h 6"/>
                <a:gd name="T14" fmla="*/ 39 w 40"/>
                <a:gd name="T15" fmla="*/ 6 h 6"/>
                <a:gd name="T16" fmla="*/ 39 w 40"/>
                <a:gd name="T17" fmla="*/ 6 h 6"/>
                <a:gd name="T18" fmla="*/ 40 w 40"/>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
                  <a:moveTo>
                    <a:pt x="40" y="0"/>
                  </a:moveTo>
                  <a:cubicBezTo>
                    <a:pt x="0" y="0"/>
                    <a:pt x="0" y="0"/>
                    <a:pt x="0" y="0"/>
                  </a:cubicBezTo>
                  <a:cubicBezTo>
                    <a:pt x="0" y="0"/>
                    <a:pt x="0" y="0"/>
                    <a:pt x="0" y="0"/>
                  </a:cubicBezTo>
                  <a:cubicBezTo>
                    <a:pt x="0" y="6"/>
                    <a:pt x="0" y="6"/>
                    <a:pt x="0" y="6"/>
                  </a:cubicBezTo>
                  <a:cubicBezTo>
                    <a:pt x="0" y="0"/>
                    <a:pt x="0" y="0"/>
                    <a:pt x="0" y="0"/>
                  </a:cubicBezTo>
                  <a:cubicBezTo>
                    <a:pt x="3" y="0"/>
                    <a:pt x="3" y="0"/>
                    <a:pt x="3" y="0"/>
                  </a:cubicBezTo>
                  <a:cubicBezTo>
                    <a:pt x="3" y="6"/>
                    <a:pt x="3" y="6"/>
                    <a:pt x="3" y="6"/>
                  </a:cubicBezTo>
                  <a:cubicBezTo>
                    <a:pt x="39" y="6"/>
                    <a:pt x="39" y="6"/>
                    <a:pt x="39" y="6"/>
                  </a:cubicBezTo>
                  <a:cubicBezTo>
                    <a:pt x="39" y="6"/>
                    <a:pt x="39" y="6"/>
                    <a:pt x="39" y="6"/>
                  </a:cubicBezTo>
                  <a:cubicBezTo>
                    <a:pt x="39" y="3"/>
                    <a:pt x="39" y="0"/>
                    <a:pt x="40" y="0"/>
                  </a:cubicBezTo>
                </a:path>
              </a:pathLst>
            </a:custGeom>
            <a:solidFill>
              <a:srgbClr val="2C3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4" name="Rectangle 728">
              <a:extLst>
                <a:ext uri="{FF2B5EF4-FFF2-40B4-BE49-F238E27FC236}">
                  <a16:creationId xmlns:a16="http://schemas.microsoft.com/office/drawing/2014/main" id="{C949CE6F-E120-AE41-9462-7418FDA6E081}"/>
                </a:ext>
              </a:extLst>
            </p:cNvPr>
            <p:cNvSpPr>
              <a:spLocks noChangeArrowheads="1"/>
            </p:cNvSpPr>
            <p:nvPr/>
          </p:nvSpPr>
          <p:spPr bwMode="auto">
            <a:xfrm>
              <a:off x="8877543" y="7199887"/>
              <a:ext cx="66877" cy="133755"/>
            </a:xfrm>
            <a:prstGeom prst="rect">
              <a:avLst/>
            </a:prstGeom>
            <a:solidFill>
              <a:srgbClr val="AAA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5" name="Rectangle 729">
              <a:extLst>
                <a:ext uri="{FF2B5EF4-FFF2-40B4-BE49-F238E27FC236}">
                  <a16:creationId xmlns:a16="http://schemas.microsoft.com/office/drawing/2014/main" id="{19C4E16C-37DF-C645-A08F-9DE8280E06FC}"/>
                </a:ext>
              </a:extLst>
            </p:cNvPr>
            <p:cNvSpPr>
              <a:spLocks noChangeArrowheads="1"/>
            </p:cNvSpPr>
            <p:nvPr/>
          </p:nvSpPr>
          <p:spPr bwMode="auto">
            <a:xfrm>
              <a:off x="8877543" y="7199887"/>
              <a:ext cx="66877" cy="1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sp>
          <p:nvSpPr>
            <p:cNvPr id="66" name="Freeform 730">
              <a:extLst>
                <a:ext uri="{FF2B5EF4-FFF2-40B4-BE49-F238E27FC236}">
                  <a16:creationId xmlns:a16="http://schemas.microsoft.com/office/drawing/2014/main" id="{BC29D810-87C2-6749-B154-1B33021CBDFE}"/>
                </a:ext>
              </a:extLst>
            </p:cNvPr>
            <p:cNvSpPr>
              <a:spLocks/>
            </p:cNvSpPr>
            <p:nvPr/>
          </p:nvSpPr>
          <p:spPr bwMode="auto">
            <a:xfrm>
              <a:off x="9746952" y="7199887"/>
              <a:ext cx="89171" cy="133755"/>
            </a:xfrm>
            <a:custGeom>
              <a:avLst/>
              <a:gdLst>
                <a:gd name="T0" fmla="*/ 2 w 4"/>
                <a:gd name="T1" fmla="*/ 0 h 6"/>
                <a:gd name="T2" fmla="*/ 2 w 4"/>
                <a:gd name="T3" fmla="*/ 0 h 6"/>
                <a:gd name="T4" fmla="*/ 1 w 4"/>
                <a:gd name="T5" fmla="*/ 0 h 6"/>
                <a:gd name="T6" fmla="*/ 1 w 4"/>
                <a:gd name="T7" fmla="*/ 0 h 6"/>
                <a:gd name="T8" fmla="*/ 1 w 4"/>
                <a:gd name="T9" fmla="*/ 0 h 6"/>
                <a:gd name="T10" fmla="*/ 0 w 4"/>
                <a:gd name="T11" fmla="*/ 6 h 6"/>
                <a:gd name="T12" fmla="*/ 0 w 4"/>
                <a:gd name="T13" fmla="*/ 6 h 6"/>
                <a:gd name="T14" fmla="*/ 4 w 4"/>
                <a:gd name="T15" fmla="*/ 6 h 6"/>
                <a:gd name="T16" fmla="*/ 4 w 4"/>
                <a:gd name="T17" fmla="*/ 6 h 6"/>
                <a:gd name="T18" fmla="*/ 2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2" y="0"/>
                  </a:moveTo>
                  <a:cubicBezTo>
                    <a:pt x="2" y="0"/>
                    <a:pt x="2" y="0"/>
                    <a:pt x="2" y="0"/>
                  </a:cubicBezTo>
                  <a:cubicBezTo>
                    <a:pt x="1" y="0"/>
                    <a:pt x="1" y="0"/>
                    <a:pt x="1" y="0"/>
                  </a:cubicBezTo>
                  <a:cubicBezTo>
                    <a:pt x="1" y="0"/>
                    <a:pt x="1" y="0"/>
                    <a:pt x="1" y="0"/>
                  </a:cubicBezTo>
                  <a:cubicBezTo>
                    <a:pt x="1" y="0"/>
                    <a:pt x="1" y="0"/>
                    <a:pt x="1" y="0"/>
                  </a:cubicBezTo>
                  <a:cubicBezTo>
                    <a:pt x="0" y="0"/>
                    <a:pt x="0" y="3"/>
                    <a:pt x="0" y="6"/>
                  </a:cubicBezTo>
                  <a:cubicBezTo>
                    <a:pt x="0" y="6"/>
                    <a:pt x="0" y="6"/>
                    <a:pt x="0" y="6"/>
                  </a:cubicBezTo>
                  <a:cubicBezTo>
                    <a:pt x="4" y="6"/>
                    <a:pt x="4" y="6"/>
                    <a:pt x="4" y="6"/>
                  </a:cubicBezTo>
                  <a:cubicBezTo>
                    <a:pt x="4" y="6"/>
                    <a:pt x="4" y="6"/>
                    <a:pt x="4" y="6"/>
                  </a:cubicBezTo>
                  <a:cubicBezTo>
                    <a:pt x="4" y="3"/>
                    <a:pt x="3" y="0"/>
                    <a:pt x="2" y="0"/>
                  </a:cubicBezTo>
                </a:path>
              </a:pathLst>
            </a:custGeom>
            <a:solidFill>
              <a:srgbClr val="2C3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900">
                <a:latin typeface="Lato" panose="020F0502020204030203" pitchFamily="34" charset="0"/>
                <a:ea typeface="Lato" panose="020F0502020204030203" pitchFamily="34" charset="0"/>
                <a:cs typeface="Lato" panose="020F0502020204030203" pitchFamily="34" charset="0"/>
              </a:endParaRPr>
            </a:p>
          </p:txBody>
        </p:sp>
      </p:grpSp>
      <p:sp>
        <p:nvSpPr>
          <p:cNvPr id="67" name="TextBox 66">
            <a:extLst>
              <a:ext uri="{FF2B5EF4-FFF2-40B4-BE49-F238E27FC236}">
                <a16:creationId xmlns:a16="http://schemas.microsoft.com/office/drawing/2014/main" id="{1214C010-62D4-4072-BEA9-97F1CCB5FAEF}"/>
              </a:ext>
            </a:extLst>
          </p:cNvPr>
          <p:cNvSpPr txBox="1"/>
          <p:nvPr/>
        </p:nvSpPr>
        <p:spPr>
          <a:xfrm>
            <a:off x="1179444" y="318620"/>
            <a:ext cx="9175730" cy="477054"/>
          </a:xfrm>
          <a:prstGeom prst="rect">
            <a:avLst/>
          </a:prstGeom>
          <a:noFill/>
        </p:spPr>
        <p:txBody>
          <a:bodyPr wrap="square" rtlCol="0">
            <a:spAutoFit/>
          </a:bodyPr>
          <a:lstStyle/>
          <a:p>
            <a:pPr algn="ctr"/>
            <a:r>
              <a:rPr lang="en-US" sz="2500" b="1" dirty="0">
                <a:solidFill>
                  <a:schemeClr val="accent3"/>
                </a:solidFill>
                <a:latin typeface="Lato Black" charset="0"/>
                <a:ea typeface="Lato Black" charset="0"/>
                <a:cs typeface="Lato Black" charset="0"/>
              </a:rPr>
              <a:t>KRISHI KOSH: A DIGITAL REPOSITORY FOR NARES</a:t>
            </a:r>
          </a:p>
        </p:txBody>
      </p:sp>
    </p:spTree>
    <p:extLst>
      <p:ext uri="{BB962C8B-B14F-4D97-AF65-F5344CB8AC3E}">
        <p14:creationId xmlns:p14="http://schemas.microsoft.com/office/powerpoint/2010/main" val="1326502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57162-D9CF-BD0F-5D3E-43A20A669D4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December 2022</a:t>
            </a:r>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E0FD6AA-E7C1-55EA-988E-E37DA68168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F4D8D-0F00-4E59-BC8F-58D6FDA925CF}"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DA0348F5-91CB-FB8D-279B-C3EAE346E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1516" y="4476014"/>
            <a:ext cx="3574376" cy="2381986"/>
          </a:xfrm>
          <a:prstGeom prst="rect">
            <a:avLst/>
          </a:prstGeom>
        </p:spPr>
      </p:pic>
      <p:pic>
        <p:nvPicPr>
          <p:cNvPr id="9" name="Picture 8">
            <a:extLst>
              <a:ext uri="{FF2B5EF4-FFF2-40B4-BE49-F238E27FC236}">
                <a16:creationId xmlns:a16="http://schemas.microsoft.com/office/drawing/2014/main" id="{A5036F5A-CA39-EE9A-7233-977B278C6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1025" y="360576"/>
            <a:ext cx="3424867" cy="4018175"/>
          </a:xfrm>
          <a:prstGeom prst="rect">
            <a:avLst/>
          </a:prstGeom>
        </p:spPr>
      </p:pic>
      <p:pic>
        <p:nvPicPr>
          <p:cNvPr id="11" name="Picture 10">
            <a:extLst>
              <a:ext uri="{FF2B5EF4-FFF2-40B4-BE49-F238E27FC236}">
                <a16:creationId xmlns:a16="http://schemas.microsoft.com/office/drawing/2014/main" id="{F4149BFA-CE6E-7B62-98F4-592C1A600B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302" y="4293426"/>
            <a:ext cx="3280824" cy="2460618"/>
          </a:xfrm>
          <a:prstGeom prst="rect">
            <a:avLst/>
          </a:prstGeom>
        </p:spPr>
      </p:pic>
      <p:pic>
        <p:nvPicPr>
          <p:cNvPr id="14" name="Picture 13">
            <a:extLst>
              <a:ext uri="{FF2B5EF4-FFF2-40B4-BE49-F238E27FC236}">
                <a16:creationId xmlns:a16="http://schemas.microsoft.com/office/drawing/2014/main" id="{7749F87D-F8D0-3C35-CE86-9689BEEDAE36}"/>
              </a:ext>
            </a:extLst>
          </p:cNvPr>
          <p:cNvPicPr>
            <a:picLocks noChangeAspect="1"/>
          </p:cNvPicPr>
          <p:nvPr/>
        </p:nvPicPr>
        <p:blipFill>
          <a:blip r:embed="rId5"/>
          <a:stretch>
            <a:fillRect/>
          </a:stretch>
        </p:blipFill>
        <p:spPr>
          <a:xfrm>
            <a:off x="0" y="707010"/>
            <a:ext cx="2987635" cy="4230279"/>
          </a:xfrm>
          <a:prstGeom prst="rect">
            <a:avLst/>
          </a:prstGeom>
        </p:spPr>
      </p:pic>
      <p:pic>
        <p:nvPicPr>
          <p:cNvPr id="16" name="Picture 15" descr="A picture containing person, wedding, flower&#10;&#10;Description automatically generated">
            <a:extLst>
              <a:ext uri="{FF2B5EF4-FFF2-40B4-BE49-F238E27FC236}">
                <a16:creationId xmlns:a16="http://schemas.microsoft.com/office/drawing/2014/main" id="{E69DC956-5C57-4B1A-E070-B042821D38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4633" y="648861"/>
            <a:ext cx="5078374" cy="3382761"/>
          </a:xfrm>
          <a:prstGeom prst="rect">
            <a:avLst/>
          </a:prstGeom>
        </p:spPr>
      </p:pic>
      <p:pic>
        <p:nvPicPr>
          <p:cNvPr id="20" name="Picture 19">
            <a:extLst>
              <a:ext uri="{FF2B5EF4-FFF2-40B4-BE49-F238E27FC236}">
                <a16:creationId xmlns:a16="http://schemas.microsoft.com/office/drawing/2014/main" id="{B3FADF7C-B7D1-FD7D-EA3B-A9AABBBF4E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343" y="4208102"/>
            <a:ext cx="2542856" cy="2631267"/>
          </a:xfrm>
          <a:prstGeom prst="rect">
            <a:avLst/>
          </a:prstGeom>
        </p:spPr>
      </p:pic>
    </p:spTree>
    <p:extLst>
      <p:ext uri="{BB962C8B-B14F-4D97-AF65-F5344CB8AC3E}">
        <p14:creationId xmlns:p14="http://schemas.microsoft.com/office/powerpoint/2010/main" val="233027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C496C819-ED7F-282F-7DE0-D5361FE14377}"/>
              </a:ext>
            </a:extLst>
          </p:cNvPr>
          <p:cNvPicPr>
            <a:picLocks noChangeAspect="1"/>
          </p:cNvPicPr>
          <p:nvPr/>
        </p:nvPicPr>
        <p:blipFill>
          <a:blip r:embed="rId2"/>
          <a:stretch>
            <a:fillRect/>
          </a:stretch>
        </p:blipFill>
        <p:spPr>
          <a:xfrm>
            <a:off x="0" y="769392"/>
            <a:ext cx="6593455" cy="5319215"/>
          </a:xfrm>
          <a:prstGeom prst="rect">
            <a:avLst/>
          </a:prstGeom>
        </p:spPr>
      </p:pic>
      <p:pic>
        <p:nvPicPr>
          <p:cNvPr id="5" name="Picture 4" descr="A picture containing text, person, store&#10;&#10;Description automatically generated">
            <a:extLst>
              <a:ext uri="{FF2B5EF4-FFF2-40B4-BE49-F238E27FC236}">
                <a16:creationId xmlns:a16="http://schemas.microsoft.com/office/drawing/2014/main" id="{B06A7599-D40E-9E18-7636-756F51AC2894}"/>
              </a:ext>
            </a:extLst>
          </p:cNvPr>
          <p:cNvPicPr>
            <a:picLocks noChangeAspect="1"/>
          </p:cNvPicPr>
          <p:nvPr/>
        </p:nvPicPr>
        <p:blipFill>
          <a:blip r:embed="rId3"/>
          <a:stretch>
            <a:fillRect/>
          </a:stretch>
        </p:blipFill>
        <p:spPr>
          <a:xfrm>
            <a:off x="6589830" y="0"/>
            <a:ext cx="5624916" cy="6858000"/>
          </a:xfrm>
          <a:prstGeom prst="rect">
            <a:avLst/>
          </a:prstGeom>
        </p:spPr>
      </p:pic>
    </p:spTree>
    <p:extLst>
      <p:ext uri="{BB962C8B-B14F-4D97-AF65-F5344CB8AC3E}">
        <p14:creationId xmlns:p14="http://schemas.microsoft.com/office/powerpoint/2010/main" val="42964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072" y="280309"/>
            <a:ext cx="4402982" cy="978713"/>
          </a:xfrm>
          <a:solidFill>
            <a:schemeClr val="accent6">
              <a:lumMod val="40000"/>
              <a:lumOff val="60000"/>
            </a:schemeClr>
          </a:solidFill>
          <a:ln>
            <a:noFill/>
          </a:ln>
        </p:spPr>
        <p:txBody>
          <a:bodyPr wrap="square" lIns="91424" tIns="45712" rIns="91424" bIns="45712">
            <a:spAutoFit/>
          </a:bodyPr>
          <a:lstStyle/>
          <a:p>
            <a:pPr marL="342900" indent="-342900" algn="ctr"/>
            <a:r>
              <a:rPr lang="en-IN" sz="3200" b="1" dirty="0">
                <a:solidFill>
                  <a:srgbClr val="C00000"/>
                </a:solidFill>
                <a:latin typeface="Times" pitchFamily="2" charset="0"/>
                <a:ea typeface="ＭＳ Ｐゴシック" charset="0"/>
                <a:cs typeface="Tahoma" charset="0"/>
              </a:rPr>
              <a:t>Allocation of Business by Govt. of India </a:t>
            </a:r>
            <a:endParaRPr lang="en-US" sz="3200" b="1" dirty="0">
              <a:solidFill>
                <a:srgbClr val="C00000"/>
              </a:solidFill>
              <a:latin typeface="Times" pitchFamily="2" charset="0"/>
              <a:ea typeface="ＭＳ Ｐゴシック" charset="0"/>
              <a:cs typeface="Tahoma" charset="0"/>
            </a:endParaRPr>
          </a:p>
        </p:txBody>
      </p:sp>
      <p:pic>
        <p:nvPicPr>
          <p:cNvPr id="5" name="Picture 4">
            <a:extLst>
              <a:ext uri="{FF2B5EF4-FFF2-40B4-BE49-F238E27FC236}">
                <a16:creationId xmlns:a16="http://schemas.microsoft.com/office/drawing/2014/main" id="{7656EB19-4DBD-8480-8504-58D3F573FC3B}"/>
              </a:ext>
            </a:extLst>
          </p:cNvPr>
          <p:cNvPicPr>
            <a:picLocks noChangeAspect="1"/>
          </p:cNvPicPr>
          <p:nvPr/>
        </p:nvPicPr>
        <p:blipFill>
          <a:blip r:embed="rId2"/>
          <a:stretch>
            <a:fillRect/>
          </a:stretch>
        </p:blipFill>
        <p:spPr>
          <a:xfrm>
            <a:off x="6096000" y="0"/>
            <a:ext cx="6095126" cy="6858000"/>
          </a:xfrm>
          <a:prstGeom prst="rect">
            <a:avLst/>
          </a:prstGeom>
        </p:spPr>
      </p:pic>
      <p:pic>
        <p:nvPicPr>
          <p:cNvPr id="11" name="Picture 10">
            <a:extLst>
              <a:ext uri="{FF2B5EF4-FFF2-40B4-BE49-F238E27FC236}">
                <a16:creationId xmlns:a16="http://schemas.microsoft.com/office/drawing/2014/main" id="{BEDB41E5-EDFD-3089-1F44-9A0019013374}"/>
              </a:ext>
            </a:extLst>
          </p:cNvPr>
          <p:cNvPicPr>
            <a:picLocks noChangeAspect="1"/>
          </p:cNvPicPr>
          <p:nvPr/>
        </p:nvPicPr>
        <p:blipFill>
          <a:blip r:embed="rId3"/>
          <a:stretch>
            <a:fillRect/>
          </a:stretch>
        </p:blipFill>
        <p:spPr>
          <a:xfrm>
            <a:off x="164329" y="1809087"/>
            <a:ext cx="5419725" cy="4453600"/>
          </a:xfrm>
          <a:prstGeom prst="rect">
            <a:avLst/>
          </a:prstGeom>
        </p:spPr>
      </p:pic>
      <p:graphicFrame>
        <p:nvGraphicFramePr>
          <p:cNvPr id="4" name="Content Placeholder 3">
            <a:extLst>
              <a:ext uri="{FF2B5EF4-FFF2-40B4-BE49-F238E27FC236}">
                <a16:creationId xmlns:a16="http://schemas.microsoft.com/office/drawing/2014/main" id="{57B0D958-F7A7-B75C-0409-EF2BE0AEA51E}"/>
              </a:ext>
            </a:extLst>
          </p:cNvPr>
          <p:cNvGraphicFramePr>
            <a:graphicFrameLocks noGrp="1"/>
          </p:cNvGraphicFramePr>
          <p:nvPr>
            <p:ph sz="quarter" idx="1"/>
          </p:nvPr>
        </p:nvGraphicFramePr>
        <p:xfrm>
          <a:off x="78603" y="4462732"/>
          <a:ext cx="7084197" cy="2128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Freeform: Shape 13">
            <a:extLst>
              <a:ext uri="{FF2B5EF4-FFF2-40B4-BE49-F238E27FC236}">
                <a16:creationId xmlns:a16="http://schemas.microsoft.com/office/drawing/2014/main" id="{9D5B58DC-1EBE-F951-95BE-B49B4B946B06}"/>
              </a:ext>
            </a:extLst>
          </p:cNvPr>
          <p:cNvSpPr/>
          <p:nvPr/>
        </p:nvSpPr>
        <p:spPr>
          <a:xfrm>
            <a:off x="280475" y="3844031"/>
            <a:ext cx="5578787" cy="719228"/>
          </a:xfrm>
          <a:custGeom>
            <a:avLst/>
            <a:gdLst>
              <a:gd name="connsiteX0" fmla="*/ 332084 w 5578787"/>
              <a:gd name="connsiteY0" fmla="*/ 17755 h 719228"/>
              <a:gd name="connsiteX1" fmla="*/ 243308 w 5578787"/>
              <a:gd name="connsiteY1" fmla="*/ 35511 h 719228"/>
              <a:gd name="connsiteX2" fmla="*/ 181164 w 5578787"/>
              <a:gd name="connsiteY2" fmla="*/ 53266 h 719228"/>
              <a:gd name="connsiteX3" fmla="*/ 127898 w 5578787"/>
              <a:gd name="connsiteY3" fmla="*/ 71021 h 719228"/>
              <a:gd name="connsiteX4" fmla="*/ 56876 w 5578787"/>
              <a:gd name="connsiteY4" fmla="*/ 106532 h 719228"/>
              <a:gd name="connsiteX5" fmla="*/ 12488 w 5578787"/>
              <a:gd name="connsiteY5" fmla="*/ 133165 h 719228"/>
              <a:gd name="connsiteX6" fmla="*/ 12488 w 5578787"/>
              <a:gd name="connsiteY6" fmla="*/ 248575 h 719228"/>
              <a:gd name="connsiteX7" fmla="*/ 30243 w 5578787"/>
              <a:gd name="connsiteY7" fmla="*/ 275208 h 719228"/>
              <a:gd name="connsiteX8" fmla="*/ 39121 w 5578787"/>
              <a:gd name="connsiteY8" fmla="*/ 301841 h 719228"/>
              <a:gd name="connsiteX9" fmla="*/ 119020 w 5578787"/>
              <a:gd name="connsiteY9" fmla="*/ 417251 h 719228"/>
              <a:gd name="connsiteX10" fmla="*/ 145653 w 5578787"/>
              <a:gd name="connsiteY10" fmla="*/ 452761 h 719228"/>
              <a:gd name="connsiteX11" fmla="*/ 172286 w 5578787"/>
              <a:gd name="connsiteY11" fmla="*/ 470517 h 719228"/>
              <a:gd name="connsiteX12" fmla="*/ 234430 w 5578787"/>
              <a:gd name="connsiteY12" fmla="*/ 532660 h 719228"/>
              <a:gd name="connsiteX13" fmla="*/ 296574 w 5578787"/>
              <a:gd name="connsiteY13" fmla="*/ 585926 h 719228"/>
              <a:gd name="connsiteX14" fmla="*/ 314329 w 5578787"/>
              <a:gd name="connsiteY14" fmla="*/ 612559 h 719228"/>
              <a:gd name="connsiteX15" fmla="*/ 358717 w 5578787"/>
              <a:gd name="connsiteY15" fmla="*/ 639192 h 719228"/>
              <a:gd name="connsiteX16" fmla="*/ 376473 w 5578787"/>
              <a:gd name="connsiteY16" fmla="*/ 656948 h 719228"/>
              <a:gd name="connsiteX17" fmla="*/ 527393 w 5578787"/>
              <a:gd name="connsiteY17" fmla="*/ 692458 h 719228"/>
              <a:gd name="connsiteX18" fmla="*/ 1388527 w 5578787"/>
              <a:gd name="connsiteY18" fmla="*/ 701336 h 719228"/>
              <a:gd name="connsiteX19" fmla="*/ 1601591 w 5578787"/>
              <a:gd name="connsiteY19" fmla="*/ 710214 h 719228"/>
              <a:gd name="connsiteX20" fmla="*/ 1725878 w 5578787"/>
              <a:gd name="connsiteY20" fmla="*/ 719091 h 719228"/>
              <a:gd name="connsiteX21" fmla="*/ 2178640 w 5578787"/>
              <a:gd name="connsiteY21" fmla="*/ 692458 h 719228"/>
              <a:gd name="connsiteX22" fmla="*/ 2977630 w 5578787"/>
              <a:gd name="connsiteY22" fmla="*/ 683581 h 719228"/>
              <a:gd name="connsiteX23" fmla="*/ 3297226 w 5578787"/>
              <a:gd name="connsiteY23" fmla="*/ 674703 h 719228"/>
              <a:gd name="connsiteX24" fmla="*/ 3634577 w 5578787"/>
              <a:gd name="connsiteY24" fmla="*/ 656948 h 719228"/>
              <a:gd name="connsiteX25" fmla="*/ 4398057 w 5578787"/>
              <a:gd name="connsiteY25" fmla="*/ 630315 h 719228"/>
              <a:gd name="connsiteX26" fmla="*/ 4646632 w 5578787"/>
              <a:gd name="connsiteY26" fmla="*/ 621437 h 719228"/>
              <a:gd name="connsiteX27" fmla="*/ 4753164 w 5578787"/>
              <a:gd name="connsiteY27" fmla="*/ 612559 h 719228"/>
              <a:gd name="connsiteX28" fmla="*/ 4886329 w 5578787"/>
              <a:gd name="connsiteY28" fmla="*/ 603682 h 719228"/>
              <a:gd name="connsiteX29" fmla="*/ 4948473 w 5578787"/>
              <a:gd name="connsiteY29" fmla="*/ 585926 h 719228"/>
              <a:gd name="connsiteX30" fmla="*/ 4992861 w 5578787"/>
              <a:gd name="connsiteY30" fmla="*/ 577049 h 719228"/>
              <a:gd name="connsiteX31" fmla="*/ 5134904 w 5578787"/>
              <a:gd name="connsiteY31" fmla="*/ 514905 h 719228"/>
              <a:gd name="connsiteX32" fmla="*/ 5347968 w 5578787"/>
              <a:gd name="connsiteY32" fmla="*/ 461639 h 719228"/>
              <a:gd name="connsiteX33" fmla="*/ 5552154 w 5578787"/>
              <a:gd name="connsiteY33" fmla="*/ 319596 h 719228"/>
              <a:gd name="connsiteX34" fmla="*/ 5569909 w 5578787"/>
              <a:gd name="connsiteY34" fmla="*/ 257452 h 719228"/>
              <a:gd name="connsiteX35" fmla="*/ 5578787 w 5578787"/>
              <a:gd name="connsiteY35" fmla="*/ 204186 h 719228"/>
              <a:gd name="connsiteX36" fmla="*/ 5569909 w 5578787"/>
              <a:gd name="connsiteY36" fmla="*/ 133165 h 719228"/>
              <a:gd name="connsiteX37" fmla="*/ 5543276 w 5578787"/>
              <a:gd name="connsiteY37" fmla="*/ 106532 h 719228"/>
              <a:gd name="connsiteX38" fmla="*/ 5383478 w 5578787"/>
              <a:gd name="connsiteY38" fmla="*/ 53266 h 719228"/>
              <a:gd name="connsiteX39" fmla="*/ 5268069 w 5578787"/>
              <a:gd name="connsiteY39" fmla="*/ 35511 h 719228"/>
              <a:gd name="connsiteX40" fmla="*/ 5161537 w 5578787"/>
              <a:gd name="connsiteY40" fmla="*/ 8878 h 719228"/>
              <a:gd name="connsiteX41" fmla="*/ 4886329 w 5578787"/>
              <a:gd name="connsiteY41" fmla="*/ 0 h 719228"/>
              <a:gd name="connsiteX42" fmla="*/ 3954174 w 5578787"/>
              <a:gd name="connsiteY42" fmla="*/ 26633 h 719228"/>
              <a:gd name="connsiteX43" fmla="*/ 3599067 w 5578787"/>
              <a:gd name="connsiteY43" fmla="*/ 35511 h 719228"/>
              <a:gd name="connsiteX44" fmla="*/ 2515991 w 5578787"/>
              <a:gd name="connsiteY44" fmla="*/ 26633 h 719228"/>
              <a:gd name="connsiteX45" fmla="*/ 234430 w 5578787"/>
              <a:gd name="connsiteY45" fmla="*/ 26633 h 71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78787" h="719228">
                <a:moveTo>
                  <a:pt x="332084" y="17755"/>
                </a:moveTo>
                <a:cubicBezTo>
                  <a:pt x="302492" y="23674"/>
                  <a:pt x="271938" y="25968"/>
                  <a:pt x="243308" y="35511"/>
                </a:cubicBezTo>
                <a:cubicBezTo>
                  <a:pt x="153774" y="65353"/>
                  <a:pt x="292675" y="19813"/>
                  <a:pt x="181164" y="53266"/>
                </a:cubicBezTo>
                <a:cubicBezTo>
                  <a:pt x="163238" y="58644"/>
                  <a:pt x="127898" y="71021"/>
                  <a:pt x="127898" y="71021"/>
                </a:cubicBezTo>
                <a:cubicBezTo>
                  <a:pt x="66196" y="112157"/>
                  <a:pt x="143746" y="63098"/>
                  <a:pt x="56876" y="106532"/>
                </a:cubicBezTo>
                <a:cubicBezTo>
                  <a:pt x="41443" y="114249"/>
                  <a:pt x="27284" y="124287"/>
                  <a:pt x="12488" y="133165"/>
                </a:cubicBezTo>
                <a:cubicBezTo>
                  <a:pt x="-3410" y="180857"/>
                  <a:pt x="-4901" y="173224"/>
                  <a:pt x="12488" y="248575"/>
                </a:cubicBezTo>
                <a:cubicBezTo>
                  <a:pt x="14887" y="258971"/>
                  <a:pt x="25471" y="265665"/>
                  <a:pt x="30243" y="275208"/>
                </a:cubicBezTo>
                <a:cubicBezTo>
                  <a:pt x="34428" y="283578"/>
                  <a:pt x="34936" y="293471"/>
                  <a:pt x="39121" y="301841"/>
                </a:cubicBezTo>
                <a:cubicBezTo>
                  <a:pt x="60050" y="343697"/>
                  <a:pt x="91296" y="380285"/>
                  <a:pt x="119020" y="417251"/>
                </a:cubicBezTo>
                <a:cubicBezTo>
                  <a:pt x="127898" y="429088"/>
                  <a:pt x="133342" y="444553"/>
                  <a:pt x="145653" y="452761"/>
                </a:cubicBezTo>
                <a:cubicBezTo>
                  <a:pt x="154531" y="458680"/>
                  <a:pt x="164741" y="462972"/>
                  <a:pt x="172286" y="470517"/>
                </a:cubicBezTo>
                <a:cubicBezTo>
                  <a:pt x="246091" y="544322"/>
                  <a:pt x="174221" y="492522"/>
                  <a:pt x="234430" y="532660"/>
                </a:cubicBezTo>
                <a:cubicBezTo>
                  <a:pt x="305336" y="627202"/>
                  <a:pt x="215332" y="518225"/>
                  <a:pt x="296574" y="585926"/>
                </a:cubicBezTo>
                <a:cubicBezTo>
                  <a:pt x="304771" y="592756"/>
                  <a:pt x="306228" y="605615"/>
                  <a:pt x="314329" y="612559"/>
                </a:cubicBezTo>
                <a:cubicBezTo>
                  <a:pt x="327430" y="623788"/>
                  <a:pt x="344676" y="629163"/>
                  <a:pt x="358717" y="639192"/>
                </a:cubicBezTo>
                <a:cubicBezTo>
                  <a:pt x="365528" y="644057"/>
                  <a:pt x="369937" y="651719"/>
                  <a:pt x="376473" y="656948"/>
                </a:cubicBezTo>
                <a:cubicBezTo>
                  <a:pt x="422174" y="693509"/>
                  <a:pt x="454332" y="690483"/>
                  <a:pt x="527393" y="692458"/>
                </a:cubicBezTo>
                <a:cubicBezTo>
                  <a:pt x="814348" y="700214"/>
                  <a:pt x="1101482" y="698377"/>
                  <a:pt x="1388527" y="701336"/>
                </a:cubicBezTo>
                <a:lnTo>
                  <a:pt x="1601591" y="710214"/>
                </a:lnTo>
                <a:cubicBezTo>
                  <a:pt x="1643068" y="712397"/>
                  <a:pt x="1684363" y="720368"/>
                  <a:pt x="1725878" y="719091"/>
                </a:cubicBezTo>
                <a:cubicBezTo>
                  <a:pt x="1876988" y="714441"/>
                  <a:pt x="2027468" y="694138"/>
                  <a:pt x="2178640" y="692458"/>
                </a:cubicBezTo>
                <a:lnTo>
                  <a:pt x="2977630" y="683581"/>
                </a:lnTo>
                <a:lnTo>
                  <a:pt x="3297226" y="674703"/>
                </a:lnTo>
                <a:cubicBezTo>
                  <a:pt x="3361806" y="672396"/>
                  <a:pt x="3565285" y="660797"/>
                  <a:pt x="3634577" y="656948"/>
                </a:cubicBezTo>
                <a:cubicBezTo>
                  <a:pt x="3983805" y="610383"/>
                  <a:pt x="3686458" y="644690"/>
                  <a:pt x="4398057" y="630315"/>
                </a:cubicBezTo>
                <a:cubicBezTo>
                  <a:pt x="4480951" y="628640"/>
                  <a:pt x="4563774" y="624396"/>
                  <a:pt x="4646632" y="621437"/>
                </a:cubicBezTo>
                <a:lnTo>
                  <a:pt x="4753164" y="612559"/>
                </a:lnTo>
                <a:cubicBezTo>
                  <a:pt x="4797529" y="609273"/>
                  <a:pt x="4842250" y="609693"/>
                  <a:pt x="4886329" y="603682"/>
                </a:cubicBezTo>
                <a:cubicBezTo>
                  <a:pt x="4907675" y="600771"/>
                  <a:pt x="4927573" y="591151"/>
                  <a:pt x="4948473" y="585926"/>
                </a:cubicBezTo>
                <a:cubicBezTo>
                  <a:pt x="4963111" y="582266"/>
                  <a:pt x="4978065" y="580008"/>
                  <a:pt x="4992861" y="577049"/>
                </a:cubicBezTo>
                <a:cubicBezTo>
                  <a:pt x="5040209" y="556334"/>
                  <a:pt x="5086199" y="532188"/>
                  <a:pt x="5134904" y="514905"/>
                </a:cubicBezTo>
                <a:cubicBezTo>
                  <a:pt x="5188372" y="495932"/>
                  <a:pt x="5286209" y="475363"/>
                  <a:pt x="5347968" y="461639"/>
                </a:cubicBezTo>
                <a:cubicBezTo>
                  <a:pt x="5509576" y="376987"/>
                  <a:pt x="5517191" y="424487"/>
                  <a:pt x="5552154" y="319596"/>
                </a:cubicBezTo>
                <a:cubicBezTo>
                  <a:pt x="5558966" y="299158"/>
                  <a:pt x="5565065" y="278444"/>
                  <a:pt x="5569909" y="257452"/>
                </a:cubicBezTo>
                <a:cubicBezTo>
                  <a:pt x="5573957" y="239913"/>
                  <a:pt x="5575828" y="221941"/>
                  <a:pt x="5578787" y="204186"/>
                </a:cubicBezTo>
                <a:cubicBezTo>
                  <a:pt x="5575828" y="180512"/>
                  <a:pt x="5578062" y="155586"/>
                  <a:pt x="5569909" y="133165"/>
                </a:cubicBezTo>
                <a:cubicBezTo>
                  <a:pt x="5565618" y="121366"/>
                  <a:pt x="5552808" y="114703"/>
                  <a:pt x="5543276" y="106532"/>
                </a:cubicBezTo>
                <a:cubicBezTo>
                  <a:pt x="5487035" y="58325"/>
                  <a:pt x="5484536" y="71980"/>
                  <a:pt x="5383478" y="53266"/>
                </a:cubicBezTo>
                <a:cubicBezTo>
                  <a:pt x="5345206" y="46179"/>
                  <a:pt x="5306235" y="43144"/>
                  <a:pt x="5268069" y="35511"/>
                </a:cubicBezTo>
                <a:cubicBezTo>
                  <a:pt x="5232176" y="28332"/>
                  <a:pt x="5197983" y="12268"/>
                  <a:pt x="5161537" y="8878"/>
                </a:cubicBezTo>
                <a:cubicBezTo>
                  <a:pt x="5070148" y="377"/>
                  <a:pt x="4978065" y="2959"/>
                  <a:pt x="4886329" y="0"/>
                </a:cubicBezTo>
                <a:lnTo>
                  <a:pt x="3954174" y="26633"/>
                </a:lnTo>
                <a:cubicBezTo>
                  <a:pt x="3835813" y="29898"/>
                  <a:pt x="3717473" y="35511"/>
                  <a:pt x="3599067" y="35511"/>
                </a:cubicBezTo>
                <a:lnTo>
                  <a:pt x="2515991" y="26633"/>
                </a:lnTo>
                <a:lnTo>
                  <a:pt x="234430" y="26633"/>
                </a:lnTo>
              </a:path>
            </a:pathLst>
          </a:custGeom>
          <a:ln w="34925">
            <a:solidFill>
              <a:srgbClr val="C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IN" dirty="0"/>
          </a:p>
        </p:txBody>
      </p:sp>
      <p:sp>
        <p:nvSpPr>
          <p:cNvPr id="16" name="Freeform: Shape 15">
            <a:extLst>
              <a:ext uri="{FF2B5EF4-FFF2-40B4-BE49-F238E27FC236}">
                <a16:creationId xmlns:a16="http://schemas.microsoft.com/office/drawing/2014/main" id="{B2F87D04-3154-FA00-DF0D-D167C3BC4D5C}"/>
              </a:ext>
            </a:extLst>
          </p:cNvPr>
          <p:cNvSpPr/>
          <p:nvPr/>
        </p:nvSpPr>
        <p:spPr>
          <a:xfrm>
            <a:off x="10172700" y="2339308"/>
            <a:ext cx="1590675" cy="535334"/>
          </a:xfrm>
          <a:custGeom>
            <a:avLst/>
            <a:gdLst>
              <a:gd name="connsiteX0" fmla="*/ 533400 w 1590675"/>
              <a:gd name="connsiteY0" fmla="*/ 22892 h 535334"/>
              <a:gd name="connsiteX1" fmla="*/ 476250 w 1590675"/>
              <a:gd name="connsiteY1" fmla="*/ 3842 h 535334"/>
              <a:gd name="connsiteX2" fmla="*/ 123825 w 1590675"/>
              <a:gd name="connsiteY2" fmla="*/ 22892 h 535334"/>
              <a:gd name="connsiteX3" fmla="*/ 9525 w 1590675"/>
              <a:gd name="connsiteY3" fmla="*/ 99092 h 535334"/>
              <a:gd name="connsiteX4" fmla="*/ 0 w 1590675"/>
              <a:gd name="connsiteY4" fmla="*/ 127667 h 535334"/>
              <a:gd name="connsiteX5" fmla="*/ 38100 w 1590675"/>
              <a:gd name="connsiteY5" fmla="*/ 261017 h 535334"/>
              <a:gd name="connsiteX6" fmla="*/ 57150 w 1590675"/>
              <a:gd name="connsiteY6" fmla="*/ 308642 h 535334"/>
              <a:gd name="connsiteX7" fmla="*/ 95250 w 1590675"/>
              <a:gd name="connsiteY7" fmla="*/ 346742 h 535334"/>
              <a:gd name="connsiteX8" fmla="*/ 114300 w 1590675"/>
              <a:gd name="connsiteY8" fmla="*/ 375317 h 535334"/>
              <a:gd name="connsiteX9" fmla="*/ 142875 w 1590675"/>
              <a:gd name="connsiteY9" fmla="*/ 394367 h 535334"/>
              <a:gd name="connsiteX10" fmla="*/ 180975 w 1590675"/>
              <a:gd name="connsiteY10" fmla="*/ 422942 h 535334"/>
              <a:gd name="connsiteX11" fmla="*/ 352425 w 1590675"/>
              <a:gd name="connsiteY11" fmla="*/ 499142 h 535334"/>
              <a:gd name="connsiteX12" fmla="*/ 657225 w 1590675"/>
              <a:gd name="connsiteY12" fmla="*/ 527717 h 535334"/>
              <a:gd name="connsiteX13" fmla="*/ 1381125 w 1590675"/>
              <a:gd name="connsiteY13" fmla="*/ 489617 h 535334"/>
              <a:gd name="connsiteX14" fmla="*/ 1428750 w 1590675"/>
              <a:gd name="connsiteY14" fmla="*/ 470567 h 535334"/>
              <a:gd name="connsiteX15" fmla="*/ 1581150 w 1590675"/>
              <a:gd name="connsiteY15" fmla="*/ 346742 h 535334"/>
              <a:gd name="connsiteX16" fmla="*/ 1590675 w 1590675"/>
              <a:gd name="connsiteY16" fmla="*/ 308642 h 535334"/>
              <a:gd name="connsiteX17" fmla="*/ 1552575 w 1590675"/>
              <a:gd name="connsiteY17" fmla="*/ 165767 h 535334"/>
              <a:gd name="connsiteX18" fmla="*/ 1504950 w 1590675"/>
              <a:gd name="connsiteY18" fmla="*/ 137192 h 535334"/>
              <a:gd name="connsiteX19" fmla="*/ 1447800 w 1590675"/>
              <a:gd name="connsiteY19" fmla="*/ 99092 h 535334"/>
              <a:gd name="connsiteX20" fmla="*/ 1114425 w 1590675"/>
              <a:gd name="connsiteY20" fmla="*/ 13367 h 535334"/>
              <a:gd name="connsiteX21" fmla="*/ 1019175 w 1590675"/>
              <a:gd name="connsiteY21" fmla="*/ 3842 h 535334"/>
              <a:gd name="connsiteX22" fmla="*/ 533400 w 1590675"/>
              <a:gd name="connsiteY22" fmla="*/ 22892 h 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0675" h="535334">
                <a:moveTo>
                  <a:pt x="533400" y="22892"/>
                </a:moveTo>
                <a:cubicBezTo>
                  <a:pt x="442913" y="22892"/>
                  <a:pt x="496324" y="4370"/>
                  <a:pt x="476250" y="3842"/>
                </a:cubicBezTo>
                <a:cubicBezTo>
                  <a:pt x="236914" y="-2456"/>
                  <a:pt x="258122" y="-3967"/>
                  <a:pt x="123825" y="22892"/>
                </a:cubicBezTo>
                <a:cubicBezTo>
                  <a:pt x="31561" y="69024"/>
                  <a:pt x="67705" y="40912"/>
                  <a:pt x="9525" y="99092"/>
                </a:cubicBezTo>
                <a:cubicBezTo>
                  <a:pt x="6350" y="108617"/>
                  <a:pt x="0" y="117627"/>
                  <a:pt x="0" y="127667"/>
                </a:cubicBezTo>
                <a:cubicBezTo>
                  <a:pt x="0" y="207854"/>
                  <a:pt x="8201" y="195239"/>
                  <a:pt x="38100" y="261017"/>
                </a:cubicBezTo>
                <a:cubicBezTo>
                  <a:pt x="45175" y="276582"/>
                  <a:pt x="47666" y="294416"/>
                  <a:pt x="57150" y="308642"/>
                </a:cubicBezTo>
                <a:cubicBezTo>
                  <a:pt x="67113" y="323586"/>
                  <a:pt x="83561" y="333105"/>
                  <a:pt x="95250" y="346742"/>
                </a:cubicBezTo>
                <a:cubicBezTo>
                  <a:pt x="102700" y="355434"/>
                  <a:pt x="106205" y="367222"/>
                  <a:pt x="114300" y="375317"/>
                </a:cubicBezTo>
                <a:cubicBezTo>
                  <a:pt x="122395" y="383412"/>
                  <a:pt x="133560" y="387713"/>
                  <a:pt x="142875" y="394367"/>
                </a:cubicBezTo>
                <a:cubicBezTo>
                  <a:pt x="155793" y="403594"/>
                  <a:pt x="167582" y="414419"/>
                  <a:pt x="180975" y="422942"/>
                </a:cubicBezTo>
                <a:cubicBezTo>
                  <a:pt x="231915" y="455359"/>
                  <a:pt x="293281" y="487313"/>
                  <a:pt x="352425" y="499142"/>
                </a:cubicBezTo>
                <a:cubicBezTo>
                  <a:pt x="403577" y="509372"/>
                  <a:pt x="589616" y="522516"/>
                  <a:pt x="657225" y="527717"/>
                </a:cubicBezTo>
                <a:cubicBezTo>
                  <a:pt x="1050773" y="521568"/>
                  <a:pt x="1119008" y="566710"/>
                  <a:pt x="1381125" y="489617"/>
                </a:cubicBezTo>
                <a:cubicBezTo>
                  <a:pt x="1397528" y="484793"/>
                  <a:pt x="1414188" y="479528"/>
                  <a:pt x="1428750" y="470567"/>
                </a:cubicBezTo>
                <a:cubicBezTo>
                  <a:pt x="1478439" y="439989"/>
                  <a:pt x="1537939" y="384552"/>
                  <a:pt x="1581150" y="346742"/>
                </a:cubicBezTo>
                <a:cubicBezTo>
                  <a:pt x="1584325" y="334042"/>
                  <a:pt x="1590675" y="321733"/>
                  <a:pt x="1590675" y="308642"/>
                </a:cubicBezTo>
                <a:cubicBezTo>
                  <a:pt x="1590675" y="258034"/>
                  <a:pt x="1590971" y="204163"/>
                  <a:pt x="1552575" y="165767"/>
                </a:cubicBezTo>
                <a:cubicBezTo>
                  <a:pt x="1539484" y="152676"/>
                  <a:pt x="1520569" y="147131"/>
                  <a:pt x="1504950" y="137192"/>
                </a:cubicBezTo>
                <a:cubicBezTo>
                  <a:pt x="1485634" y="124900"/>
                  <a:pt x="1469058" y="107595"/>
                  <a:pt x="1447800" y="99092"/>
                </a:cubicBezTo>
                <a:cubicBezTo>
                  <a:pt x="1237203" y="14853"/>
                  <a:pt x="1276806" y="28832"/>
                  <a:pt x="1114425" y="13367"/>
                </a:cubicBezTo>
                <a:cubicBezTo>
                  <a:pt x="1082660" y="10342"/>
                  <a:pt x="1051079" y="4348"/>
                  <a:pt x="1019175" y="3842"/>
                </a:cubicBezTo>
                <a:cubicBezTo>
                  <a:pt x="850921" y="1171"/>
                  <a:pt x="623887" y="22892"/>
                  <a:pt x="533400" y="22892"/>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42204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a:extLst>
              <a:ext uri="{FF2B5EF4-FFF2-40B4-BE49-F238E27FC236}">
                <a16:creationId xmlns:a16="http://schemas.microsoft.com/office/drawing/2014/main" id="{26956868-D75C-430D-9E48-6A6ED61AC06E}"/>
              </a:ext>
            </a:extLst>
          </p:cNvPr>
          <p:cNvSpPr/>
          <p:nvPr/>
        </p:nvSpPr>
        <p:spPr>
          <a:xfrm rot="5400000">
            <a:off x="5027594" y="3030767"/>
            <a:ext cx="1773458" cy="1535044"/>
          </a:xfrm>
          <a:prstGeom prst="hexagon">
            <a:avLst>
              <a:gd name="adj" fmla="val 28103"/>
              <a:gd name="vf" fmla="val 11547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Hexagon 10">
            <a:extLst>
              <a:ext uri="{FF2B5EF4-FFF2-40B4-BE49-F238E27FC236}">
                <a16:creationId xmlns:a16="http://schemas.microsoft.com/office/drawing/2014/main" id="{D966DE85-400D-4061-86AD-EBFC22AB71E0}"/>
              </a:ext>
            </a:extLst>
          </p:cNvPr>
          <p:cNvSpPr/>
          <p:nvPr/>
        </p:nvSpPr>
        <p:spPr>
          <a:xfrm rot="5400000">
            <a:off x="6604280" y="3030767"/>
            <a:ext cx="1773458" cy="1535044"/>
          </a:xfrm>
          <a:prstGeom prst="hexagon">
            <a:avLst>
              <a:gd name="adj" fmla="val 28103"/>
              <a:gd name="vf" fmla="val 115470"/>
            </a:avLst>
          </a:prstGeom>
          <a:solidFill>
            <a:srgbClr val="EB61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Hexagon 11">
            <a:extLst>
              <a:ext uri="{FF2B5EF4-FFF2-40B4-BE49-F238E27FC236}">
                <a16:creationId xmlns:a16="http://schemas.microsoft.com/office/drawing/2014/main" id="{32536A7B-239B-4617-A07A-3D3EC556C273}"/>
              </a:ext>
            </a:extLst>
          </p:cNvPr>
          <p:cNvSpPr/>
          <p:nvPr/>
        </p:nvSpPr>
        <p:spPr>
          <a:xfrm rot="5400000">
            <a:off x="3450910" y="3030768"/>
            <a:ext cx="1773458" cy="1535044"/>
          </a:xfrm>
          <a:prstGeom prst="hexagon">
            <a:avLst>
              <a:gd name="adj" fmla="val 28103"/>
              <a:gd name="vf" fmla="val 11547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Hexagon 12">
            <a:extLst>
              <a:ext uri="{FF2B5EF4-FFF2-40B4-BE49-F238E27FC236}">
                <a16:creationId xmlns:a16="http://schemas.microsoft.com/office/drawing/2014/main" id="{936A2BE0-06AA-4C83-9A01-3F9EB59457D2}"/>
              </a:ext>
            </a:extLst>
          </p:cNvPr>
          <p:cNvSpPr/>
          <p:nvPr/>
        </p:nvSpPr>
        <p:spPr>
          <a:xfrm rot="5400000">
            <a:off x="4239252" y="1657237"/>
            <a:ext cx="1773458" cy="1535044"/>
          </a:xfrm>
          <a:prstGeom prst="hexagon">
            <a:avLst>
              <a:gd name="adj" fmla="val 28103"/>
              <a:gd name="vf" fmla="val 11547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Hexagon 13">
            <a:extLst>
              <a:ext uri="{FF2B5EF4-FFF2-40B4-BE49-F238E27FC236}">
                <a16:creationId xmlns:a16="http://schemas.microsoft.com/office/drawing/2014/main" id="{1A81BA92-4875-4068-B8DE-EA5C7F5746F8}"/>
              </a:ext>
            </a:extLst>
          </p:cNvPr>
          <p:cNvSpPr/>
          <p:nvPr/>
        </p:nvSpPr>
        <p:spPr>
          <a:xfrm rot="5400000">
            <a:off x="5815936" y="1657237"/>
            <a:ext cx="1773458" cy="1535044"/>
          </a:xfrm>
          <a:prstGeom prst="hexagon">
            <a:avLst>
              <a:gd name="adj" fmla="val 28103"/>
              <a:gd name="vf" fmla="val 115470"/>
            </a:avLst>
          </a:pr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Hexagon 14">
            <a:extLst>
              <a:ext uri="{FF2B5EF4-FFF2-40B4-BE49-F238E27FC236}">
                <a16:creationId xmlns:a16="http://schemas.microsoft.com/office/drawing/2014/main" id="{D079C4B3-F388-4524-897B-804C11D8051B}"/>
              </a:ext>
            </a:extLst>
          </p:cNvPr>
          <p:cNvSpPr/>
          <p:nvPr/>
        </p:nvSpPr>
        <p:spPr>
          <a:xfrm rot="5400000">
            <a:off x="4239252" y="4404297"/>
            <a:ext cx="1773458" cy="1535044"/>
          </a:xfrm>
          <a:prstGeom prst="hexagon">
            <a:avLst>
              <a:gd name="adj" fmla="val 28103"/>
              <a:gd name="vf" fmla="val 115470"/>
            </a:avLst>
          </a:prstGeom>
          <a:solidFill>
            <a:srgbClr val="0CA6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6" name="Hexagon 15">
            <a:extLst>
              <a:ext uri="{FF2B5EF4-FFF2-40B4-BE49-F238E27FC236}">
                <a16:creationId xmlns:a16="http://schemas.microsoft.com/office/drawing/2014/main" id="{A789F9A2-3C33-4485-97C5-B3EF3E4A29F2}"/>
              </a:ext>
            </a:extLst>
          </p:cNvPr>
          <p:cNvSpPr/>
          <p:nvPr/>
        </p:nvSpPr>
        <p:spPr>
          <a:xfrm rot="5400000">
            <a:off x="5815936" y="4404297"/>
            <a:ext cx="1773458" cy="1535044"/>
          </a:xfrm>
          <a:prstGeom prst="hexagon">
            <a:avLst>
              <a:gd name="adj" fmla="val 28103"/>
              <a:gd name="vf" fmla="val 11547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3" name="TextBox 22">
            <a:extLst>
              <a:ext uri="{FF2B5EF4-FFF2-40B4-BE49-F238E27FC236}">
                <a16:creationId xmlns:a16="http://schemas.microsoft.com/office/drawing/2014/main" id="{58F07C77-CC5A-4CCB-8D05-B4C2854841EA}"/>
              </a:ext>
            </a:extLst>
          </p:cNvPr>
          <p:cNvSpPr txBox="1"/>
          <p:nvPr/>
        </p:nvSpPr>
        <p:spPr>
          <a:xfrm>
            <a:off x="5239196" y="3448981"/>
            <a:ext cx="1391894" cy="532453"/>
          </a:xfrm>
          <a:prstGeom prst="rect">
            <a:avLst/>
          </a:prstGeom>
          <a:noFill/>
        </p:spPr>
        <p:txBody>
          <a:bodyPr wrap="square" lIns="0" tIns="36576" rIns="0" bIns="0" rtlCol="0">
            <a:spAutoFit/>
          </a:bodyPr>
          <a:lstStyle/>
          <a:p>
            <a:pPr marL="0" marR="0" lvl="1" indent="0" algn="ctr" defTabSz="914400" rtl="0" eaLnBrk="1" fontAlgn="auto" latinLnBrk="0" hangingPunct="1">
              <a:lnSpc>
                <a:spcPct val="85000"/>
              </a:lnSpc>
              <a:spcBef>
                <a:spcPts val="0"/>
              </a:spcBef>
              <a:spcAft>
                <a:spcPts val="600"/>
              </a:spcAft>
              <a:buClr>
                <a:srgbClr val="0CA6BC"/>
              </a:buClr>
              <a:buSzPct val="70000"/>
              <a:buFontTx/>
              <a:buNone/>
              <a:tabLst/>
              <a:defRPr/>
            </a:pPr>
            <a:r>
              <a:rPr kumimoji="0" lang="en-IN" sz="1600" b="1" i="0" u="none" strike="noStrike" kern="0" cap="none" spc="0" normalizeH="0" baseline="0" noProof="0">
                <a:ln>
                  <a:noFill/>
                </a:ln>
                <a:solidFill>
                  <a:srgbClr val="000000">
                    <a:lumMod val="65000"/>
                    <a:lumOff val="35000"/>
                  </a:srgbClr>
                </a:solidFill>
                <a:effectLst/>
                <a:uLnTx/>
                <a:uFillTx/>
                <a:latin typeface="Lato" panose="020F0502020204030203" pitchFamily="34" charset="0"/>
                <a:ea typeface="Lato" panose="020F0502020204030203" pitchFamily="34" charset="0"/>
                <a:cs typeface="Lato" panose="020F0502020204030203" pitchFamily="34" charset="0"/>
              </a:rPr>
              <a:t>PROPOSED</a:t>
            </a:r>
          </a:p>
          <a:p>
            <a:pPr marL="0" marR="0" lvl="1" indent="0" algn="ctr" defTabSz="914400" rtl="0" eaLnBrk="1" fontAlgn="auto" latinLnBrk="0" hangingPunct="1">
              <a:lnSpc>
                <a:spcPct val="85000"/>
              </a:lnSpc>
              <a:spcBef>
                <a:spcPts val="0"/>
              </a:spcBef>
              <a:spcAft>
                <a:spcPts val="600"/>
              </a:spcAft>
              <a:buClr>
                <a:srgbClr val="0CA6BC"/>
              </a:buClr>
              <a:buSzPct val="70000"/>
              <a:buFontTx/>
              <a:buNone/>
              <a:tabLst/>
              <a:defRPr/>
            </a:pPr>
            <a:r>
              <a:rPr kumimoji="0" lang="en-IN" sz="1600" b="1" i="0" u="none" strike="noStrike" kern="0" cap="none" spc="0" normalizeH="0" baseline="0" noProof="0">
                <a:ln>
                  <a:noFill/>
                </a:ln>
                <a:solidFill>
                  <a:srgbClr val="000000">
                    <a:lumMod val="65000"/>
                    <a:lumOff val="35000"/>
                  </a:srgbClr>
                </a:solidFill>
                <a:effectLst/>
                <a:uLnTx/>
                <a:uFillTx/>
                <a:latin typeface="Lato" panose="020F0502020204030203" pitchFamily="34" charset="0"/>
                <a:ea typeface="Lato" panose="020F0502020204030203" pitchFamily="34" charset="0"/>
                <a:cs typeface="Lato" panose="020F0502020204030203" pitchFamily="34" charset="0"/>
              </a:rPr>
              <a:t>APPROACH</a:t>
            </a:r>
          </a:p>
        </p:txBody>
      </p:sp>
      <p:sp>
        <p:nvSpPr>
          <p:cNvPr id="24" name="Title 1">
            <a:extLst>
              <a:ext uri="{FF2B5EF4-FFF2-40B4-BE49-F238E27FC236}">
                <a16:creationId xmlns:a16="http://schemas.microsoft.com/office/drawing/2014/main" id="{11AF26F2-EEAF-499A-BFE1-EF1A07B68903}"/>
              </a:ext>
            </a:extLst>
          </p:cNvPr>
          <p:cNvSpPr txBox="1">
            <a:spLocks/>
          </p:cNvSpPr>
          <p:nvPr/>
        </p:nvSpPr>
        <p:spPr>
          <a:xfrm>
            <a:off x="1402080" y="283053"/>
            <a:ext cx="9784079" cy="748294"/>
          </a:xfrm>
          <a:prstGeom prst="rect">
            <a:avLst/>
          </a:prstGeom>
        </p:spPr>
        <p:txBody>
          <a:bodyPr vert="horz" lIns="0" tIns="0" rIns="0" bIns="0" rtlCol="0" anchor="t" anchorCtr="0">
            <a:noAutofit/>
          </a:bodyPr>
          <a:lstStyle>
            <a:defPPr>
              <a:defRPr lang="en-US"/>
            </a:defPPr>
            <a:lvl1pPr>
              <a:lnSpc>
                <a:spcPct val="85000"/>
              </a:lnSpc>
              <a:spcBef>
                <a:spcPct val="0"/>
              </a:spcBef>
              <a:buNone/>
              <a:defRPr sz="2400" b="1" i="1">
                <a:solidFill>
                  <a:srgbClr val="000000"/>
                </a:solidFill>
                <a:latin typeface="+mj-lt"/>
                <a:ea typeface="+mj-ea"/>
                <a:cs typeface="+mj-cs"/>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IN" sz="2400" b="1" i="1" u="none" strike="noStrike" kern="1200" cap="none" spc="0" normalizeH="0" baseline="0" noProof="0" dirty="0">
                <a:ln>
                  <a:noFill/>
                </a:ln>
                <a:solidFill>
                  <a:srgbClr val="000000"/>
                </a:solidFill>
                <a:effectLst/>
                <a:uLnTx/>
                <a:uFillTx/>
                <a:latin typeface="Georgia"/>
                <a:ea typeface="+mj-ea"/>
                <a:cs typeface="+mj-cs"/>
              </a:rPr>
              <a:t>Approach to Global Rankings </a:t>
            </a:r>
          </a:p>
        </p:txBody>
      </p:sp>
      <p:sp>
        <p:nvSpPr>
          <p:cNvPr id="26" name="TextBox 25">
            <a:extLst>
              <a:ext uri="{FF2B5EF4-FFF2-40B4-BE49-F238E27FC236}">
                <a16:creationId xmlns:a16="http://schemas.microsoft.com/office/drawing/2014/main" id="{6B73F6F6-A720-4364-8F76-62262D2787CE}"/>
              </a:ext>
            </a:extLst>
          </p:cNvPr>
          <p:cNvSpPr txBox="1"/>
          <p:nvPr/>
        </p:nvSpPr>
        <p:spPr>
          <a:xfrm>
            <a:off x="4383619" y="2168113"/>
            <a:ext cx="1618369"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MARKETING &amp; COMMUNICATION</a:t>
            </a:r>
          </a:p>
        </p:txBody>
      </p:sp>
      <p:sp>
        <p:nvSpPr>
          <p:cNvPr id="27" name="TextBox 26">
            <a:extLst>
              <a:ext uri="{FF2B5EF4-FFF2-40B4-BE49-F238E27FC236}">
                <a16:creationId xmlns:a16="http://schemas.microsoft.com/office/drawing/2014/main" id="{CA3BFB32-B07E-49CD-A984-6E80586B46D5}"/>
              </a:ext>
            </a:extLst>
          </p:cNvPr>
          <p:cNvSpPr txBox="1"/>
          <p:nvPr/>
        </p:nvSpPr>
        <p:spPr>
          <a:xfrm>
            <a:off x="4632735" y="4848653"/>
            <a:ext cx="1120139"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INDUSTRY- ACADEMIA LINKAGES</a:t>
            </a:r>
          </a:p>
        </p:txBody>
      </p:sp>
      <p:sp>
        <p:nvSpPr>
          <p:cNvPr id="28" name="TextBox 27">
            <a:extLst>
              <a:ext uri="{FF2B5EF4-FFF2-40B4-BE49-F238E27FC236}">
                <a16:creationId xmlns:a16="http://schemas.microsoft.com/office/drawing/2014/main" id="{99E78634-CC3E-4E41-B982-3A438727E0ED}"/>
              </a:ext>
            </a:extLst>
          </p:cNvPr>
          <p:cNvSpPr txBox="1"/>
          <p:nvPr/>
        </p:nvSpPr>
        <p:spPr>
          <a:xfrm>
            <a:off x="3865213" y="3452603"/>
            <a:ext cx="1120139"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IMPROVING RESEARCH OUTPUT</a:t>
            </a:r>
          </a:p>
        </p:txBody>
      </p:sp>
      <p:sp>
        <p:nvSpPr>
          <p:cNvPr id="29" name="TextBox 28">
            <a:extLst>
              <a:ext uri="{FF2B5EF4-FFF2-40B4-BE49-F238E27FC236}">
                <a16:creationId xmlns:a16="http://schemas.microsoft.com/office/drawing/2014/main" id="{5446E298-6719-4EF1-8BCC-8A3ED3926EFA}"/>
              </a:ext>
            </a:extLst>
          </p:cNvPr>
          <p:cNvSpPr txBox="1"/>
          <p:nvPr/>
        </p:nvSpPr>
        <p:spPr>
          <a:xfrm>
            <a:off x="6256851" y="4848652"/>
            <a:ext cx="1160745"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DATA-DRIVEN PRACTICES</a:t>
            </a:r>
          </a:p>
        </p:txBody>
      </p:sp>
      <p:sp>
        <p:nvSpPr>
          <p:cNvPr id="30" name="TextBox 29">
            <a:extLst>
              <a:ext uri="{FF2B5EF4-FFF2-40B4-BE49-F238E27FC236}">
                <a16:creationId xmlns:a16="http://schemas.microsoft.com/office/drawing/2014/main" id="{14A03DB5-7813-4DD2-B629-D934D933DE80}"/>
              </a:ext>
            </a:extLst>
          </p:cNvPr>
          <p:cNvSpPr txBox="1"/>
          <p:nvPr/>
        </p:nvSpPr>
        <p:spPr>
          <a:xfrm>
            <a:off x="7008691" y="3515060"/>
            <a:ext cx="116074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INTERNATIONALISATION</a:t>
            </a:r>
          </a:p>
        </p:txBody>
      </p:sp>
      <p:sp>
        <p:nvSpPr>
          <p:cNvPr id="31" name="TextBox 30">
            <a:extLst>
              <a:ext uri="{FF2B5EF4-FFF2-40B4-BE49-F238E27FC236}">
                <a16:creationId xmlns:a16="http://schemas.microsoft.com/office/drawing/2014/main" id="{CEA5A3DA-7C90-477B-B169-DC619A00C636}"/>
              </a:ext>
            </a:extLst>
          </p:cNvPr>
          <p:cNvSpPr txBox="1"/>
          <p:nvPr/>
        </p:nvSpPr>
        <p:spPr>
          <a:xfrm>
            <a:off x="6176547" y="2034751"/>
            <a:ext cx="116074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FUNDING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ASSURANCE</a:t>
            </a:r>
          </a:p>
        </p:txBody>
      </p:sp>
      <p:sp>
        <p:nvSpPr>
          <p:cNvPr id="33" name="TextBox 32">
            <a:extLst>
              <a:ext uri="{FF2B5EF4-FFF2-40B4-BE49-F238E27FC236}">
                <a16:creationId xmlns:a16="http://schemas.microsoft.com/office/drawing/2014/main" id="{13A63CF5-E45B-4C69-B23E-D6D18311BB4A}"/>
              </a:ext>
            </a:extLst>
          </p:cNvPr>
          <p:cNvSpPr txBox="1"/>
          <p:nvPr/>
        </p:nvSpPr>
        <p:spPr>
          <a:xfrm>
            <a:off x="927738" y="1947956"/>
            <a:ext cx="3368601" cy="46166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arketing</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&amp; communications framework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ebsite</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social media handle</a:t>
            </a:r>
          </a:p>
        </p:txBody>
      </p:sp>
      <p:sp>
        <p:nvSpPr>
          <p:cNvPr id="35" name="TextBox 34">
            <a:extLst>
              <a:ext uri="{FF2B5EF4-FFF2-40B4-BE49-F238E27FC236}">
                <a16:creationId xmlns:a16="http://schemas.microsoft.com/office/drawing/2014/main" id="{223F5B6E-6669-4256-95CE-9D190E10B7B7}"/>
              </a:ext>
            </a:extLst>
          </p:cNvPr>
          <p:cNvSpPr txBox="1"/>
          <p:nvPr/>
        </p:nvSpPr>
        <p:spPr>
          <a:xfrm>
            <a:off x="430137" y="3452826"/>
            <a:ext cx="3049375" cy="64633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Orient researchers &amp; p</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ublish</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papers in SCOPUS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Identify and bridge gaps</a:t>
            </a:r>
          </a:p>
        </p:txBody>
      </p:sp>
      <p:sp>
        <p:nvSpPr>
          <p:cNvPr id="37" name="TextBox 36">
            <a:extLst>
              <a:ext uri="{FF2B5EF4-FFF2-40B4-BE49-F238E27FC236}">
                <a16:creationId xmlns:a16="http://schemas.microsoft.com/office/drawing/2014/main" id="{16571699-F0D6-4DB2-9639-D91C14119E5D}"/>
              </a:ext>
            </a:extLst>
          </p:cNvPr>
          <p:cNvSpPr txBox="1"/>
          <p:nvPr/>
        </p:nvSpPr>
        <p:spPr>
          <a:xfrm>
            <a:off x="639449" y="5455010"/>
            <a:ext cx="3705860" cy="46166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artnerships</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with industry players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Develop industry academia cell</a:t>
            </a:r>
          </a:p>
        </p:txBody>
      </p:sp>
      <p:sp>
        <p:nvSpPr>
          <p:cNvPr id="39" name="TextBox 38">
            <a:extLst>
              <a:ext uri="{FF2B5EF4-FFF2-40B4-BE49-F238E27FC236}">
                <a16:creationId xmlns:a16="http://schemas.microsoft.com/office/drawing/2014/main" id="{EB759E35-D66E-4316-BEA6-E36E36083D98}"/>
              </a:ext>
            </a:extLst>
          </p:cNvPr>
          <p:cNvSpPr txBox="1"/>
          <p:nvPr/>
        </p:nvSpPr>
        <p:spPr>
          <a:xfrm>
            <a:off x="7578453" y="5233283"/>
            <a:ext cx="3949700" cy="46166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ata</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on student experience, engagement and skills Provide rapid feedback to improve operations</a:t>
            </a:r>
          </a:p>
        </p:txBody>
      </p:sp>
      <p:sp>
        <p:nvSpPr>
          <p:cNvPr id="41" name="TextBox 40">
            <a:extLst>
              <a:ext uri="{FF2B5EF4-FFF2-40B4-BE49-F238E27FC236}">
                <a16:creationId xmlns:a16="http://schemas.microsoft.com/office/drawing/2014/main" id="{40549951-7A73-4807-9EDB-A4C8A921F8E9}"/>
              </a:ext>
            </a:extLst>
          </p:cNvPr>
          <p:cNvSpPr txBox="1"/>
          <p:nvPr/>
        </p:nvSpPr>
        <p:spPr>
          <a:xfrm>
            <a:off x="8434920" y="3498225"/>
            <a:ext cx="2990641" cy="46166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nduct</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international students/ faculty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Mitigate barriers to entry</a:t>
            </a:r>
          </a:p>
        </p:txBody>
      </p:sp>
      <p:sp>
        <p:nvSpPr>
          <p:cNvPr id="42" name="TextBox 41">
            <a:extLst>
              <a:ext uri="{FF2B5EF4-FFF2-40B4-BE49-F238E27FC236}">
                <a16:creationId xmlns:a16="http://schemas.microsoft.com/office/drawing/2014/main" id="{B39852B1-0A77-4318-AA5D-BFD8BE90D40B}"/>
              </a:ext>
            </a:extLst>
          </p:cNvPr>
          <p:cNvSpPr txBox="1"/>
          <p:nvPr/>
        </p:nvSpPr>
        <p:spPr>
          <a:xfrm>
            <a:off x="7838462" y="1920934"/>
            <a:ext cx="2441880" cy="46166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S</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ources</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of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F</a:t>
            </a:r>
            <a:r>
              <a:rPr kumimoji="0" lang="en-IN" sz="1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unding</a:t>
            </a:r>
            <a:r>
              <a:rPr kumimoji="0" lang="en-IN"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strategy</a:t>
            </a:r>
            <a:endParaRPr kumimoji="0" lang="en-IN" sz="105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3" name="Oval 42">
            <a:extLst>
              <a:ext uri="{FF2B5EF4-FFF2-40B4-BE49-F238E27FC236}">
                <a16:creationId xmlns:a16="http://schemas.microsoft.com/office/drawing/2014/main" id="{5B0361E4-F318-487F-B3F0-BFFEE091719C}"/>
              </a:ext>
            </a:extLst>
          </p:cNvPr>
          <p:cNvSpPr/>
          <p:nvPr/>
        </p:nvSpPr>
        <p:spPr bwMode="ltGray">
          <a:xfrm>
            <a:off x="4985352" y="1421809"/>
            <a:ext cx="320438" cy="320438"/>
          </a:xfrm>
          <a:prstGeom prst="ellipse">
            <a:avLst/>
          </a:prstGeom>
          <a:solidFill>
            <a:sysClr val="window" lastClr="FFFFFF"/>
          </a:solidFill>
          <a:ln w="3175" cap="flat" cmpd="sng" algn="ctr">
            <a:solidFill>
              <a:srgbClr val="A5A5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panose="020F0502020204030204"/>
                <a:ea typeface="+mn-ea"/>
                <a:cs typeface="+mn-cs"/>
              </a:rPr>
              <a:t>1</a:t>
            </a:r>
          </a:p>
        </p:txBody>
      </p:sp>
      <p:sp>
        <p:nvSpPr>
          <p:cNvPr id="44" name="Oval 43">
            <a:extLst>
              <a:ext uri="{FF2B5EF4-FFF2-40B4-BE49-F238E27FC236}">
                <a16:creationId xmlns:a16="http://schemas.microsoft.com/office/drawing/2014/main" id="{63610331-470A-497D-9B38-E5910C76A1D7}"/>
              </a:ext>
            </a:extLst>
          </p:cNvPr>
          <p:cNvSpPr/>
          <p:nvPr/>
        </p:nvSpPr>
        <p:spPr bwMode="ltGray">
          <a:xfrm>
            <a:off x="4198238" y="2770893"/>
            <a:ext cx="320438" cy="320438"/>
          </a:xfrm>
          <a:prstGeom prst="ellipse">
            <a:avLst/>
          </a:prstGeom>
          <a:solidFill>
            <a:sysClr val="window" lastClr="FFFFFF"/>
          </a:solidFill>
          <a:ln w="3175"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panose="020F0502020204030204"/>
                <a:ea typeface="+mn-ea"/>
                <a:cs typeface="+mn-cs"/>
              </a:rPr>
              <a:t>2</a:t>
            </a:r>
          </a:p>
        </p:txBody>
      </p:sp>
      <p:sp>
        <p:nvSpPr>
          <p:cNvPr id="45" name="Oval 44">
            <a:extLst>
              <a:ext uri="{FF2B5EF4-FFF2-40B4-BE49-F238E27FC236}">
                <a16:creationId xmlns:a16="http://schemas.microsoft.com/office/drawing/2014/main" id="{EF44DAEA-8EC0-4016-BD3F-87268DD74794}"/>
              </a:ext>
            </a:extLst>
          </p:cNvPr>
          <p:cNvSpPr/>
          <p:nvPr/>
        </p:nvSpPr>
        <p:spPr bwMode="ltGray">
          <a:xfrm>
            <a:off x="4944940" y="4055335"/>
            <a:ext cx="320438" cy="320438"/>
          </a:xfrm>
          <a:prstGeom prst="ellipse">
            <a:avLst/>
          </a:prstGeom>
          <a:solidFill>
            <a:sysClr val="window" lastClr="FFFFFF"/>
          </a:solidFill>
          <a:ln w="31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a:ea typeface="+mn-ea"/>
                <a:cs typeface="+mn-cs"/>
              </a:rPr>
              <a:t>3</a:t>
            </a:r>
          </a:p>
        </p:txBody>
      </p:sp>
      <p:sp>
        <p:nvSpPr>
          <p:cNvPr id="46" name="Oval 45">
            <a:extLst>
              <a:ext uri="{FF2B5EF4-FFF2-40B4-BE49-F238E27FC236}">
                <a16:creationId xmlns:a16="http://schemas.microsoft.com/office/drawing/2014/main" id="{7A9DDDCE-938D-481E-BB7C-DF1C08F20E46}"/>
              </a:ext>
            </a:extLst>
          </p:cNvPr>
          <p:cNvSpPr/>
          <p:nvPr/>
        </p:nvSpPr>
        <p:spPr bwMode="ltGray">
          <a:xfrm>
            <a:off x="6600605" y="4146095"/>
            <a:ext cx="320438" cy="320438"/>
          </a:xfrm>
          <a:prstGeom prst="ellipse">
            <a:avLst/>
          </a:prstGeom>
          <a:solidFill>
            <a:sysClr val="window" lastClr="FFFFFF"/>
          </a:solidFill>
          <a:ln w="31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panose="020F0502020204030204"/>
                <a:ea typeface="+mn-ea"/>
                <a:cs typeface="+mn-cs"/>
              </a:rPr>
              <a:t>4</a:t>
            </a:r>
          </a:p>
        </p:txBody>
      </p:sp>
      <p:sp>
        <p:nvSpPr>
          <p:cNvPr id="47" name="Oval 46">
            <a:extLst>
              <a:ext uri="{FF2B5EF4-FFF2-40B4-BE49-F238E27FC236}">
                <a16:creationId xmlns:a16="http://schemas.microsoft.com/office/drawing/2014/main" id="{C3003BF7-5470-42DE-9899-E6786F1A6CD2}"/>
              </a:ext>
            </a:extLst>
          </p:cNvPr>
          <p:cNvSpPr/>
          <p:nvPr/>
        </p:nvSpPr>
        <p:spPr bwMode="ltGray">
          <a:xfrm>
            <a:off x="7351608" y="2669524"/>
            <a:ext cx="320438" cy="320438"/>
          </a:xfrm>
          <a:prstGeom prst="ellipse">
            <a:avLst/>
          </a:prstGeom>
          <a:solidFill>
            <a:sysClr val="window" lastClr="FFFFFF"/>
          </a:solidFill>
          <a:ln w="3175"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a:ea typeface="+mn-ea"/>
                <a:cs typeface="+mn-cs"/>
              </a:rPr>
              <a:t>5</a:t>
            </a:r>
          </a:p>
        </p:txBody>
      </p:sp>
      <p:sp>
        <p:nvSpPr>
          <p:cNvPr id="48" name="Oval 47">
            <a:extLst>
              <a:ext uri="{FF2B5EF4-FFF2-40B4-BE49-F238E27FC236}">
                <a16:creationId xmlns:a16="http://schemas.microsoft.com/office/drawing/2014/main" id="{6360AA2A-9D0E-461A-8079-FCFBB1CB190E}"/>
              </a:ext>
            </a:extLst>
          </p:cNvPr>
          <p:cNvSpPr/>
          <p:nvPr/>
        </p:nvSpPr>
        <p:spPr bwMode="ltGray">
          <a:xfrm>
            <a:off x="6596700" y="1423566"/>
            <a:ext cx="320438" cy="320438"/>
          </a:xfrm>
          <a:prstGeom prst="ellipse">
            <a:avLst/>
          </a:prstGeom>
          <a:solidFill>
            <a:sysClr val="window" lastClr="FFFFFF"/>
          </a:solidFill>
          <a:ln w="3175"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0AD47"/>
                </a:solidFill>
                <a:effectLst/>
                <a:uLnTx/>
                <a:uFillTx/>
                <a:latin typeface="Calibri"/>
                <a:ea typeface="+mn-ea"/>
                <a:cs typeface="+mn-cs"/>
              </a:rPr>
              <a:t>6</a:t>
            </a:r>
          </a:p>
        </p:txBody>
      </p:sp>
      <p:pic>
        <p:nvPicPr>
          <p:cNvPr id="32" name="Graphic 31" descr="Storytelling with solid fill">
            <a:extLst>
              <a:ext uri="{FF2B5EF4-FFF2-40B4-BE49-F238E27FC236}">
                <a16:creationId xmlns:a16="http://schemas.microsoft.com/office/drawing/2014/main" id="{11C473C2-B561-4836-88B4-B5A154AF2BF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37351" y="4087681"/>
            <a:ext cx="437266" cy="437266"/>
          </a:xfrm>
          <a:prstGeom prst="rect">
            <a:avLst/>
          </a:prstGeom>
        </p:spPr>
      </p:pic>
      <p:sp>
        <p:nvSpPr>
          <p:cNvPr id="34" name="Icon_10">
            <a:extLst>
              <a:ext uri="{FF2B5EF4-FFF2-40B4-BE49-F238E27FC236}">
                <a16:creationId xmlns:a16="http://schemas.microsoft.com/office/drawing/2014/main" id="{F97014FB-2870-469F-937E-A28AC96BDE0E}"/>
              </a:ext>
            </a:extLst>
          </p:cNvPr>
          <p:cNvSpPr>
            <a:spLocks noEditPoints="1"/>
          </p:cNvSpPr>
          <p:nvPr/>
        </p:nvSpPr>
        <p:spPr bwMode="auto">
          <a:xfrm>
            <a:off x="6519205" y="2650610"/>
            <a:ext cx="439970" cy="383227"/>
          </a:xfrm>
          <a:custGeom>
            <a:avLst/>
            <a:gdLst>
              <a:gd name="T0" fmla="*/ 108 w 155"/>
              <a:gd name="T1" fmla="*/ 70 h 134"/>
              <a:gd name="T2" fmla="*/ 108 w 155"/>
              <a:gd name="T3" fmla="*/ 76 h 134"/>
              <a:gd name="T4" fmla="*/ 97 w 155"/>
              <a:gd name="T5" fmla="*/ 76 h 134"/>
              <a:gd name="T6" fmla="*/ 97 w 155"/>
              <a:gd name="T7" fmla="*/ 70 h 134"/>
              <a:gd name="T8" fmla="*/ 77 w 155"/>
              <a:gd name="T9" fmla="*/ 56 h 134"/>
              <a:gd name="T10" fmla="*/ 86 w 155"/>
              <a:gd name="T11" fmla="*/ 51 h 134"/>
              <a:gd name="T12" fmla="*/ 103 w 155"/>
              <a:gd name="T13" fmla="*/ 60 h 134"/>
              <a:gd name="T14" fmla="*/ 117 w 155"/>
              <a:gd name="T15" fmla="*/ 51 h 134"/>
              <a:gd name="T16" fmla="*/ 103 w 155"/>
              <a:gd name="T17" fmla="*/ 42 h 134"/>
              <a:gd name="T18" fmla="*/ 79 w 155"/>
              <a:gd name="T19" fmla="*/ 24 h 134"/>
              <a:gd name="T20" fmla="*/ 97 w 155"/>
              <a:gd name="T21" fmla="*/ 6 h 134"/>
              <a:gd name="T22" fmla="*/ 97 w 155"/>
              <a:gd name="T23" fmla="*/ 0 h 134"/>
              <a:gd name="T24" fmla="*/ 108 w 155"/>
              <a:gd name="T25" fmla="*/ 0 h 134"/>
              <a:gd name="T26" fmla="*/ 108 w 155"/>
              <a:gd name="T27" fmla="*/ 6 h 134"/>
              <a:gd name="T28" fmla="*/ 127 w 155"/>
              <a:gd name="T29" fmla="*/ 18 h 134"/>
              <a:gd name="T30" fmla="*/ 118 w 155"/>
              <a:gd name="T31" fmla="*/ 23 h 134"/>
              <a:gd name="T32" fmla="*/ 103 w 155"/>
              <a:gd name="T33" fmla="*/ 16 h 134"/>
              <a:gd name="T34" fmla="*/ 91 w 155"/>
              <a:gd name="T35" fmla="*/ 24 h 134"/>
              <a:gd name="T36" fmla="*/ 104 w 155"/>
              <a:gd name="T37" fmla="*/ 32 h 134"/>
              <a:gd name="T38" fmla="*/ 129 w 155"/>
              <a:gd name="T39" fmla="*/ 51 h 134"/>
              <a:gd name="T40" fmla="*/ 108 w 155"/>
              <a:gd name="T41" fmla="*/ 70 h 134"/>
              <a:gd name="T42" fmla="*/ 149 w 155"/>
              <a:gd name="T43" fmla="*/ 100 h 134"/>
              <a:gd name="T44" fmla="*/ 110 w 155"/>
              <a:gd name="T45" fmla="*/ 112 h 134"/>
              <a:gd name="T46" fmla="*/ 79 w 155"/>
              <a:gd name="T47" fmla="*/ 99 h 134"/>
              <a:gd name="T48" fmla="*/ 112 w 155"/>
              <a:gd name="T49" fmla="*/ 97 h 134"/>
              <a:gd name="T50" fmla="*/ 92 w 155"/>
              <a:gd name="T51" fmla="*/ 85 h 134"/>
              <a:gd name="T52" fmla="*/ 66 w 155"/>
              <a:gd name="T53" fmla="*/ 80 h 134"/>
              <a:gd name="T54" fmla="*/ 31 w 155"/>
              <a:gd name="T55" fmla="*/ 89 h 134"/>
              <a:gd name="T56" fmla="*/ 31 w 155"/>
              <a:gd name="T57" fmla="*/ 125 h 134"/>
              <a:gd name="T58" fmla="*/ 53 w 155"/>
              <a:gd name="T59" fmla="*/ 130 h 134"/>
              <a:gd name="T60" fmla="*/ 114 w 155"/>
              <a:gd name="T61" fmla="*/ 133 h 134"/>
              <a:gd name="T62" fmla="*/ 154 w 155"/>
              <a:gd name="T63" fmla="*/ 106 h 134"/>
              <a:gd name="T64" fmla="*/ 149 w 155"/>
              <a:gd name="T65" fmla="*/ 100 h 134"/>
              <a:gd name="T66" fmla="*/ 0 w 155"/>
              <a:gd name="T67" fmla="*/ 134 h 134"/>
              <a:gd name="T68" fmla="*/ 25 w 155"/>
              <a:gd name="T69" fmla="*/ 134 h 134"/>
              <a:gd name="T70" fmla="*/ 25 w 155"/>
              <a:gd name="T71" fmla="*/ 89 h 134"/>
              <a:gd name="T72" fmla="*/ 0 w 155"/>
              <a:gd name="T73" fmla="*/ 89 h 134"/>
              <a:gd name="T74" fmla="*/ 0 w 155"/>
              <a:gd name="T7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34">
                <a:moveTo>
                  <a:pt x="108" y="70"/>
                </a:moveTo>
                <a:cubicBezTo>
                  <a:pt x="108" y="76"/>
                  <a:pt x="108" y="76"/>
                  <a:pt x="108" y="76"/>
                </a:cubicBezTo>
                <a:cubicBezTo>
                  <a:pt x="97" y="76"/>
                  <a:pt x="97" y="76"/>
                  <a:pt x="97" y="76"/>
                </a:cubicBezTo>
                <a:cubicBezTo>
                  <a:pt x="97" y="70"/>
                  <a:pt x="97" y="70"/>
                  <a:pt x="97" y="70"/>
                </a:cubicBezTo>
                <a:cubicBezTo>
                  <a:pt x="88" y="69"/>
                  <a:pt x="80" y="65"/>
                  <a:pt x="77" y="56"/>
                </a:cubicBezTo>
                <a:cubicBezTo>
                  <a:pt x="86" y="51"/>
                  <a:pt x="86" y="51"/>
                  <a:pt x="86" y="51"/>
                </a:cubicBezTo>
                <a:cubicBezTo>
                  <a:pt x="89" y="57"/>
                  <a:pt x="96" y="60"/>
                  <a:pt x="103" y="60"/>
                </a:cubicBezTo>
                <a:cubicBezTo>
                  <a:pt x="111" y="60"/>
                  <a:pt x="117" y="58"/>
                  <a:pt x="117" y="51"/>
                </a:cubicBezTo>
                <a:cubicBezTo>
                  <a:pt x="117" y="45"/>
                  <a:pt x="111" y="43"/>
                  <a:pt x="103" y="42"/>
                </a:cubicBezTo>
                <a:cubicBezTo>
                  <a:pt x="91" y="41"/>
                  <a:pt x="79" y="37"/>
                  <a:pt x="79" y="24"/>
                </a:cubicBezTo>
                <a:cubicBezTo>
                  <a:pt x="79" y="13"/>
                  <a:pt x="88" y="8"/>
                  <a:pt x="97" y="6"/>
                </a:cubicBezTo>
                <a:cubicBezTo>
                  <a:pt x="97" y="0"/>
                  <a:pt x="97" y="0"/>
                  <a:pt x="97" y="0"/>
                </a:cubicBezTo>
                <a:cubicBezTo>
                  <a:pt x="108" y="0"/>
                  <a:pt x="108" y="0"/>
                  <a:pt x="108" y="0"/>
                </a:cubicBezTo>
                <a:cubicBezTo>
                  <a:pt x="108" y="6"/>
                  <a:pt x="108" y="6"/>
                  <a:pt x="108" y="6"/>
                </a:cubicBezTo>
                <a:cubicBezTo>
                  <a:pt x="116" y="7"/>
                  <a:pt x="123" y="10"/>
                  <a:pt x="127" y="18"/>
                </a:cubicBezTo>
                <a:cubicBezTo>
                  <a:pt x="118" y="23"/>
                  <a:pt x="118" y="23"/>
                  <a:pt x="118" y="23"/>
                </a:cubicBezTo>
                <a:cubicBezTo>
                  <a:pt x="116" y="19"/>
                  <a:pt x="110" y="16"/>
                  <a:pt x="103" y="16"/>
                </a:cubicBezTo>
                <a:cubicBezTo>
                  <a:pt x="95" y="16"/>
                  <a:pt x="91" y="19"/>
                  <a:pt x="91" y="24"/>
                </a:cubicBezTo>
                <a:cubicBezTo>
                  <a:pt x="91" y="29"/>
                  <a:pt x="97" y="31"/>
                  <a:pt x="104" y="32"/>
                </a:cubicBezTo>
                <a:cubicBezTo>
                  <a:pt x="117" y="33"/>
                  <a:pt x="129" y="37"/>
                  <a:pt x="129" y="51"/>
                </a:cubicBezTo>
                <a:cubicBezTo>
                  <a:pt x="129" y="63"/>
                  <a:pt x="120" y="69"/>
                  <a:pt x="108" y="70"/>
                </a:cubicBezTo>
                <a:close/>
                <a:moveTo>
                  <a:pt x="149" y="100"/>
                </a:moveTo>
                <a:cubicBezTo>
                  <a:pt x="138" y="97"/>
                  <a:pt x="129" y="105"/>
                  <a:pt x="110" y="112"/>
                </a:cubicBezTo>
                <a:cubicBezTo>
                  <a:pt x="107" y="113"/>
                  <a:pt x="80" y="104"/>
                  <a:pt x="79" y="99"/>
                </a:cubicBezTo>
                <a:cubicBezTo>
                  <a:pt x="78" y="96"/>
                  <a:pt x="106" y="102"/>
                  <a:pt x="112" y="97"/>
                </a:cubicBezTo>
                <a:cubicBezTo>
                  <a:pt x="123" y="89"/>
                  <a:pt x="111" y="86"/>
                  <a:pt x="92" y="85"/>
                </a:cubicBezTo>
                <a:cubicBezTo>
                  <a:pt x="92" y="85"/>
                  <a:pt x="83" y="84"/>
                  <a:pt x="66" y="80"/>
                </a:cubicBezTo>
                <a:cubicBezTo>
                  <a:pt x="57" y="78"/>
                  <a:pt x="31" y="89"/>
                  <a:pt x="31" y="89"/>
                </a:cubicBezTo>
                <a:cubicBezTo>
                  <a:pt x="31" y="125"/>
                  <a:pt x="31" y="125"/>
                  <a:pt x="31" y="125"/>
                </a:cubicBezTo>
                <a:cubicBezTo>
                  <a:pt x="31" y="125"/>
                  <a:pt x="48" y="128"/>
                  <a:pt x="53" y="130"/>
                </a:cubicBezTo>
                <a:cubicBezTo>
                  <a:pt x="63" y="132"/>
                  <a:pt x="108" y="133"/>
                  <a:pt x="114" y="133"/>
                </a:cubicBezTo>
                <a:cubicBezTo>
                  <a:pt x="120" y="132"/>
                  <a:pt x="152" y="107"/>
                  <a:pt x="154" y="106"/>
                </a:cubicBezTo>
                <a:cubicBezTo>
                  <a:pt x="155" y="104"/>
                  <a:pt x="155" y="102"/>
                  <a:pt x="149" y="100"/>
                </a:cubicBezTo>
                <a:close/>
                <a:moveTo>
                  <a:pt x="0" y="134"/>
                </a:moveTo>
                <a:cubicBezTo>
                  <a:pt x="25" y="134"/>
                  <a:pt x="25" y="134"/>
                  <a:pt x="25" y="134"/>
                </a:cubicBezTo>
                <a:cubicBezTo>
                  <a:pt x="25" y="89"/>
                  <a:pt x="25" y="89"/>
                  <a:pt x="25" y="89"/>
                </a:cubicBezTo>
                <a:cubicBezTo>
                  <a:pt x="0" y="89"/>
                  <a:pt x="0" y="89"/>
                  <a:pt x="0" y="89"/>
                </a:cubicBezTo>
                <a:lnTo>
                  <a:pt x="0" y="134"/>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36" name="Picture 10" descr="See the source image">
            <a:extLst>
              <a:ext uri="{FF2B5EF4-FFF2-40B4-BE49-F238E27FC236}">
                <a16:creationId xmlns:a16="http://schemas.microsoft.com/office/drawing/2014/main" id="{E071E03A-A33D-4700-8709-9D7832FE906D}"/>
              </a:ext>
            </a:extLst>
          </p:cNvPr>
          <p:cNvPicPr>
            <a:picLocks noChangeAspect="1" noChangeArrowheads="1"/>
          </p:cNvPicPr>
          <p:nvPr/>
        </p:nvPicPr>
        <p:blipFill>
          <a:blip r:embed="rId4" cstate="email">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7298453" y="4115010"/>
            <a:ext cx="475641" cy="382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ployees, group, management, team icon - Download on Iconfinder">
            <a:extLst>
              <a:ext uri="{FF2B5EF4-FFF2-40B4-BE49-F238E27FC236}">
                <a16:creationId xmlns:a16="http://schemas.microsoft.com/office/drawing/2014/main" id="{7965091E-CA0E-4DBA-BC3E-46A338D6827A}"/>
              </a:ext>
            </a:extLst>
          </p:cNvPr>
          <p:cNvPicPr>
            <a:picLocks noChangeAspect="1" noChangeArrowheads="1"/>
          </p:cNvPicPr>
          <p:nvPr/>
        </p:nvPicPr>
        <p:blipFill>
          <a:blip r:embed="rId6" cstate="email">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875252" y="5489783"/>
            <a:ext cx="501420" cy="4616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ial Media Icon - Download in Line Style">
            <a:extLst>
              <a:ext uri="{FF2B5EF4-FFF2-40B4-BE49-F238E27FC236}">
                <a16:creationId xmlns:a16="http://schemas.microsoft.com/office/drawing/2014/main" id="{A33B0CB0-7220-4141-86C0-B9FAD8D2B72F}"/>
              </a:ext>
            </a:extLst>
          </p:cNvPr>
          <p:cNvPicPr>
            <a:picLocks noChangeAspect="1" noChangeArrowheads="1"/>
          </p:cNvPicPr>
          <p:nvPr/>
        </p:nvPicPr>
        <p:blipFill>
          <a:blip r:embed="rId8" cstate="email">
            <a:lum bright="70000" contrast="-70000"/>
            <a:extLst>
              <a:ext uri="{BEBA8EAE-BF5A-486C-A8C5-ECC9F3942E4B}">
                <a14:imgProps xmlns:a14="http://schemas.microsoft.com/office/drawing/2010/main">
                  <a14:imgLayer r:embed="rId9">
                    <a14:imgEffect>
                      <a14:artisticChalkSketch/>
                    </a14:imgEffect>
                  </a14:imgLayer>
                </a14:imgProps>
              </a:ext>
              <a:ext uri="{28A0092B-C50C-407E-A947-70E740481C1C}">
                <a14:useLocalDpi xmlns:a14="http://schemas.microsoft.com/office/drawing/2010/main"/>
              </a:ext>
            </a:extLst>
          </a:blip>
          <a:srcRect/>
          <a:stretch>
            <a:fillRect/>
          </a:stretch>
        </p:blipFill>
        <p:spPr bwMode="auto">
          <a:xfrm>
            <a:off x="4889385" y="2681806"/>
            <a:ext cx="471282" cy="428554"/>
          </a:xfrm>
          <a:prstGeom prst="rect">
            <a:avLst/>
          </a:prstGeom>
          <a:noFill/>
          <a:extLst>
            <a:ext uri="{909E8E84-426E-40DD-AFC4-6F175D3DCCD1}">
              <a14:hiddenFill xmlns:a14="http://schemas.microsoft.com/office/drawing/2010/main">
                <a:solidFill>
                  <a:srgbClr val="FFFFFF"/>
                </a:solidFill>
              </a14:hiddenFill>
            </a:ext>
          </a:extLst>
        </p:spPr>
      </p:pic>
      <p:pic>
        <p:nvPicPr>
          <p:cNvPr id="38" name="Graphic 37" descr="Playbook outline">
            <a:extLst>
              <a:ext uri="{FF2B5EF4-FFF2-40B4-BE49-F238E27FC236}">
                <a16:creationId xmlns:a16="http://schemas.microsoft.com/office/drawing/2014/main" id="{C9A62004-9827-418E-B651-A546082BAB0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61335" y="5519625"/>
            <a:ext cx="482659" cy="479138"/>
          </a:xfrm>
          <a:prstGeom prst="rect">
            <a:avLst/>
          </a:prstGeom>
        </p:spPr>
      </p:pic>
    </p:spTree>
    <p:extLst>
      <p:ext uri="{BB962C8B-B14F-4D97-AF65-F5344CB8AC3E}">
        <p14:creationId xmlns:p14="http://schemas.microsoft.com/office/powerpoint/2010/main" val="651661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4038A-FBA1-3941-B3BF-D91752D61F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774" y="885825"/>
            <a:ext cx="12192001" cy="5753100"/>
          </a:xfrm>
          <a:prstGeom prst="rect">
            <a:avLst/>
          </a:prstGeom>
        </p:spPr>
      </p:pic>
    </p:spTree>
    <p:extLst>
      <p:ext uri="{BB962C8B-B14F-4D97-AF65-F5344CB8AC3E}">
        <p14:creationId xmlns:p14="http://schemas.microsoft.com/office/powerpoint/2010/main" val="15654722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8A8B-7C7D-4007-B074-CFFD17882347}"/>
              </a:ext>
            </a:extLst>
          </p:cNvPr>
          <p:cNvSpPr>
            <a:spLocks noGrp="1"/>
          </p:cNvSpPr>
          <p:nvPr>
            <p:ph type="title"/>
          </p:nvPr>
        </p:nvSpPr>
        <p:spPr/>
        <p:txBody>
          <a:bodyPr/>
          <a:lstStyle/>
          <a:p>
            <a:r>
              <a:rPr lang="en-IN" dirty="0"/>
              <a:t>                                                          </a:t>
            </a:r>
            <a:endParaRPr lang="en-IN" sz="3600" b="1" dirty="0">
              <a:latin typeface="Arial" panose="020B0604020202020204" pitchFamily="34" charset="0"/>
            </a:endParaRPr>
          </a:p>
        </p:txBody>
      </p:sp>
      <p:sp>
        <p:nvSpPr>
          <p:cNvPr id="61" name="TextBox 60">
            <a:extLst>
              <a:ext uri="{FF2B5EF4-FFF2-40B4-BE49-F238E27FC236}">
                <a16:creationId xmlns:a16="http://schemas.microsoft.com/office/drawing/2014/main" id="{604B73F4-5F44-415E-87A6-678A7F4466A2}"/>
              </a:ext>
            </a:extLst>
          </p:cNvPr>
          <p:cNvSpPr txBox="1"/>
          <p:nvPr/>
        </p:nvSpPr>
        <p:spPr>
          <a:xfrm>
            <a:off x="1228725" y="1352261"/>
            <a:ext cx="10366374" cy="369332"/>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Study options </a:t>
            </a:r>
            <a:r>
              <a:rPr kumimoji="0" lang="en-I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agriculture &amp; allied subjects for schools</a:t>
            </a:r>
          </a:p>
        </p:txBody>
      </p:sp>
      <p:grpSp>
        <p:nvGrpSpPr>
          <p:cNvPr id="26" name="Group 25">
            <a:extLst>
              <a:ext uri="{FF2B5EF4-FFF2-40B4-BE49-F238E27FC236}">
                <a16:creationId xmlns:a16="http://schemas.microsoft.com/office/drawing/2014/main" id="{AFE1E014-2645-4919-AA4C-D359BC41B2AF}"/>
              </a:ext>
            </a:extLst>
          </p:cNvPr>
          <p:cNvGrpSpPr/>
          <p:nvPr/>
        </p:nvGrpSpPr>
        <p:grpSpPr>
          <a:xfrm>
            <a:off x="1228724" y="2013252"/>
            <a:ext cx="10366373" cy="4200288"/>
            <a:chOff x="-1106541" y="1428751"/>
            <a:chExt cx="11357080" cy="4699000"/>
          </a:xfrm>
        </p:grpSpPr>
        <p:sp>
          <p:nvSpPr>
            <p:cNvPr id="27" name="Freeform 7">
              <a:extLst>
                <a:ext uri="{FF2B5EF4-FFF2-40B4-BE49-F238E27FC236}">
                  <a16:creationId xmlns:a16="http://schemas.microsoft.com/office/drawing/2014/main" id="{79123C36-BCFF-4B47-9E61-F491582EE091}"/>
                </a:ext>
              </a:extLst>
            </p:cNvPr>
            <p:cNvSpPr>
              <a:spLocks/>
            </p:cNvSpPr>
            <p:nvPr/>
          </p:nvSpPr>
          <p:spPr bwMode="auto">
            <a:xfrm>
              <a:off x="3041985" y="2672375"/>
              <a:ext cx="3060031" cy="1240512"/>
            </a:xfrm>
            <a:custGeom>
              <a:avLst/>
              <a:gdLst>
                <a:gd name="T0" fmla="*/ 0 w 1283"/>
                <a:gd name="T1" fmla="*/ 124 h 520"/>
                <a:gd name="T2" fmla="*/ 154 w 1283"/>
                <a:gd name="T3" fmla="*/ 520 h 520"/>
                <a:gd name="T4" fmla="*/ 1148 w 1283"/>
                <a:gd name="T5" fmla="*/ 520 h 520"/>
                <a:gd name="T6" fmla="*/ 1283 w 1283"/>
                <a:gd name="T7" fmla="*/ 124 h 520"/>
                <a:gd name="T8" fmla="*/ 1271 w 1283"/>
                <a:gd name="T9" fmla="*/ 0 h 520"/>
                <a:gd name="T10" fmla="*/ 13 w 1283"/>
                <a:gd name="T11" fmla="*/ 0 h 520"/>
                <a:gd name="T12" fmla="*/ 0 w 1283"/>
                <a:gd name="T13" fmla="*/ 124 h 520"/>
              </a:gdLst>
              <a:ahLst/>
              <a:cxnLst>
                <a:cxn ang="0">
                  <a:pos x="T0" y="T1"/>
                </a:cxn>
                <a:cxn ang="0">
                  <a:pos x="T2" y="T3"/>
                </a:cxn>
                <a:cxn ang="0">
                  <a:pos x="T4" y="T5"/>
                </a:cxn>
                <a:cxn ang="0">
                  <a:pos x="T6" y="T7"/>
                </a:cxn>
                <a:cxn ang="0">
                  <a:pos x="T8" y="T9"/>
                </a:cxn>
                <a:cxn ang="0">
                  <a:pos x="T10" y="T11"/>
                </a:cxn>
                <a:cxn ang="0">
                  <a:pos x="T12" y="T13"/>
                </a:cxn>
              </a:cxnLst>
              <a:rect l="0" t="0" r="r" b="b"/>
              <a:pathLst>
                <a:path w="1283" h="520">
                  <a:moveTo>
                    <a:pt x="0" y="124"/>
                  </a:moveTo>
                  <a:cubicBezTo>
                    <a:pt x="0" y="288"/>
                    <a:pt x="69" y="403"/>
                    <a:pt x="154" y="520"/>
                  </a:cubicBezTo>
                  <a:cubicBezTo>
                    <a:pt x="1148" y="520"/>
                    <a:pt x="1148" y="520"/>
                    <a:pt x="1148" y="520"/>
                  </a:cubicBezTo>
                  <a:cubicBezTo>
                    <a:pt x="1231" y="397"/>
                    <a:pt x="1283" y="271"/>
                    <a:pt x="1283" y="124"/>
                  </a:cubicBezTo>
                  <a:cubicBezTo>
                    <a:pt x="1283" y="82"/>
                    <a:pt x="1279" y="40"/>
                    <a:pt x="1271" y="0"/>
                  </a:cubicBezTo>
                  <a:cubicBezTo>
                    <a:pt x="13" y="0"/>
                    <a:pt x="13" y="0"/>
                    <a:pt x="13" y="0"/>
                  </a:cubicBezTo>
                  <a:cubicBezTo>
                    <a:pt x="5" y="40"/>
                    <a:pt x="0" y="82"/>
                    <a:pt x="0" y="124"/>
                  </a:cubicBezTo>
                  <a:close/>
                </a:path>
              </a:pathLst>
            </a:custGeom>
            <a:solidFill>
              <a:schemeClr val="accent2">
                <a:lumMod val="40000"/>
                <a:lumOff val="60000"/>
              </a:schemeClr>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28" name="Freeform 8">
              <a:extLst>
                <a:ext uri="{FF2B5EF4-FFF2-40B4-BE49-F238E27FC236}">
                  <a16:creationId xmlns:a16="http://schemas.microsoft.com/office/drawing/2014/main" id="{291C033A-E545-449E-9F29-EFDA969CACB7}"/>
                </a:ext>
              </a:extLst>
            </p:cNvPr>
            <p:cNvSpPr>
              <a:spLocks/>
            </p:cNvSpPr>
            <p:nvPr/>
          </p:nvSpPr>
          <p:spPr bwMode="auto">
            <a:xfrm>
              <a:off x="3409313" y="3912886"/>
              <a:ext cx="2372069" cy="1240512"/>
            </a:xfrm>
            <a:custGeom>
              <a:avLst/>
              <a:gdLst>
                <a:gd name="T0" fmla="*/ 994 w 994"/>
                <a:gd name="T1" fmla="*/ 0 h 520"/>
                <a:gd name="T2" fmla="*/ 0 w 994"/>
                <a:gd name="T3" fmla="*/ 0 h 520"/>
                <a:gd name="T4" fmla="*/ 87 w 994"/>
                <a:gd name="T5" fmla="*/ 116 h 520"/>
                <a:gd name="T6" fmla="*/ 220 w 994"/>
                <a:gd name="T7" fmla="*/ 520 h 520"/>
                <a:gd name="T8" fmla="*/ 738 w 994"/>
                <a:gd name="T9" fmla="*/ 520 h 520"/>
                <a:gd name="T10" fmla="*/ 907 w 994"/>
                <a:gd name="T11" fmla="*/ 116 h 520"/>
                <a:gd name="T12" fmla="*/ 994 w 994"/>
                <a:gd name="T13" fmla="*/ 0 h 520"/>
              </a:gdLst>
              <a:ahLst/>
              <a:cxnLst>
                <a:cxn ang="0">
                  <a:pos x="T0" y="T1"/>
                </a:cxn>
                <a:cxn ang="0">
                  <a:pos x="T2" y="T3"/>
                </a:cxn>
                <a:cxn ang="0">
                  <a:pos x="T4" y="T5"/>
                </a:cxn>
                <a:cxn ang="0">
                  <a:pos x="T6" y="T7"/>
                </a:cxn>
                <a:cxn ang="0">
                  <a:pos x="T8" y="T9"/>
                </a:cxn>
                <a:cxn ang="0">
                  <a:pos x="T10" y="T11"/>
                </a:cxn>
                <a:cxn ang="0">
                  <a:pos x="T12" y="T13"/>
                </a:cxn>
              </a:cxnLst>
              <a:rect l="0" t="0" r="r" b="b"/>
              <a:pathLst>
                <a:path w="994" h="520">
                  <a:moveTo>
                    <a:pt x="994" y="0"/>
                  </a:moveTo>
                  <a:cubicBezTo>
                    <a:pt x="0" y="0"/>
                    <a:pt x="0" y="0"/>
                    <a:pt x="0" y="0"/>
                  </a:cubicBezTo>
                  <a:cubicBezTo>
                    <a:pt x="28" y="38"/>
                    <a:pt x="58" y="76"/>
                    <a:pt x="87" y="116"/>
                  </a:cubicBezTo>
                  <a:cubicBezTo>
                    <a:pt x="172" y="225"/>
                    <a:pt x="184" y="370"/>
                    <a:pt x="220" y="520"/>
                  </a:cubicBezTo>
                  <a:cubicBezTo>
                    <a:pt x="738" y="520"/>
                    <a:pt x="738" y="520"/>
                    <a:pt x="738" y="520"/>
                  </a:cubicBezTo>
                  <a:cubicBezTo>
                    <a:pt x="792" y="345"/>
                    <a:pt x="840" y="195"/>
                    <a:pt x="907" y="116"/>
                  </a:cubicBezTo>
                  <a:cubicBezTo>
                    <a:pt x="938" y="77"/>
                    <a:pt x="968" y="39"/>
                    <a:pt x="994" y="0"/>
                  </a:cubicBezTo>
                  <a:close/>
                </a:path>
              </a:pathLst>
            </a:custGeom>
            <a:solidFill>
              <a:schemeClr val="accent4">
                <a:lumMod val="40000"/>
                <a:lumOff val="60000"/>
              </a:schemeClr>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29" name="Freeform 9">
              <a:extLst>
                <a:ext uri="{FF2B5EF4-FFF2-40B4-BE49-F238E27FC236}">
                  <a16:creationId xmlns:a16="http://schemas.microsoft.com/office/drawing/2014/main" id="{663CAA61-811B-4BD1-AEC4-4528D1C226B5}"/>
                </a:ext>
              </a:extLst>
            </p:cNvPr>
            <p:cNvSpPr>
              <a:spLocks/>
            </p:cNvSpPr>
            <p:nvPr/>
          </p:nvSpPr>
          <p:spPr bwMode="auto">
            <a:xfrm>
              <a:off x="3073114" y="1428751"/>
              <a:ext cx="3000885" cy="1243624"/>
            </a:xfrm>
            <a:custGeom>
              <a:avLst/>
              <a:gdLst>
                <a:gd name="T0" fmla="*/ 0 w 1258"/>
                <a:gd name="T1" fmla="*/ 521 h 521"/>
                <a:gd name="T2" fmla="*/ 1258 w 1258"/>
                <a:gd name="T3" fmla="*/ 521 h 521"/>
                <a:gd name="T4" fmla="*/ 626 w 1258"/>
                <a:gd name="T5" fmla="*/ 0 h 521"/>
                <a:gd name="T6" fmla="*/ 0 w 1258"/>
                <a:gd name="T7" fmla="*/ 521 h 521"/>
              </a:gdLst>
              <a:ahLst/>
              <a:cxnLst>
                <a:cxn ang="0">
                  <a:pos x="T0" y="T1"/>
                </a:cxn>
                <a:cxn ang="0">
                  <a:pos x="T2" y="T3"/>
                </a:cxn>
                <a:cxn ang="0">
                  <a:pos x="T4" y="T5"/>
                </a:cxn>
                <a:cxn ang="0">
                  <a:pos x="T6" y="T7"/>
                </a:cxn>
              </a:cxnLst>
              <a:rect l="0" t="0" r="r" b="b"/>
              <a:pathLst>
                <a:path w="1258" h="521">
                  <a:moveTo>
                    <a:pt x="0" y="521"/>
                  </a:moveTo>
                  <a:cubicBezTo>
                    <a:pt x="1258" y="521"/>
                    <a:pt x="1258" y="521"/>
                    <a:pt x="1258" y="521"/>
                  </a:cubicBezTo>
                  <a:cubicBezTo>
                    <a:pt x="1200" y="224"/>
                    <a:pt x="939" y="0"/>
                    <a:pt x="626" y="0"/>
                  </a:cubicBezTo>
                  <a:cubicBezTo>
                    <a:pt x="318" y="0"/>
                    <a:pt x="58" y="224"/>
                    <a:pt x="0" y="521"/>
                  </a:cubicBezTo>
                  <a:close/>
                </a:path>
              </a:pathLst>
            </a:custGeom>
            <a:solidFill>
              <a:schemeClr val="accent1">
                <a:lumMod val="20000"/>
                <a:lumOff val="80000"/>
              </a:schemeClr>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30" name="Freeform 10">
              <a:extLst>
                <a:ext uri="{FF2B5EF4-FFF2-40B4-BE49-F238E27FC236}">
                  <a16:creationId xmlns:a16="http://schemas.microsoft.com/office/drawing/2014/main" id="{7AA9896C-A940-42F3-AC13-F386D3211524}"/>
                </a:ext>
              </a:extLst>
            </p:cNvPr>
            <p:cNvSpPr>
              <a:spLocks noEditPoints="1"/>
            </p:cNvSpPr>
            <p:nvPr/>
          </p:nvSpPr>
          <p:spPr bwMode="auto">
            <a:xfrm>
              <a:off x="3933846" y="5515019"/>
              <a:ext cx="1235842" cy="289505"/>
            </a:xfrm>
            <a:custGeom>
              <a:avLst/>
              <a:gdLst>
                <a:gd name="T0" fmla="*/ 494 w 518"/>
                <a:gd name="T1" fmla="*/ 24 h 121"/>
                <a:gd name="T2" fmla="*/ 494 w 518"/>
                <a:gd name="T3" fmla="*/ 97 h 121"/>
                <a:gd name="T4" fmla="*/ 24 w 518"/>
                <a:gd name="T5" fmla="*/ 97 h 121"/>
                <a:gd name="T6" fmla="*/ 24 w 518"/>
                <a:gd name="T7" fmla="*/ 24 h 121"/>
                <a:gd name="T8" fmla="*/ 494 w 518"/>
                <a:gd name="T9" fmla="*/ 24 h 121"/>
                <a:gd name="T10" fmla="*/ 518 w 518"/>
                <a:gd name="T11" fmla="*/ 0 h 121"/>
                <a:gd name="T12" fmla="*/ 0 w 518"/>
                <a:gd name="T13" fmla="*/ 0 h 121"/>
                <a:gd name="T14" fmla="*/ 0 w 518"/>
                <a:gd name="T15" fmla="*/ 121 h 121"/>
                <a:gd name="T16" fmla="*/ 518 w 518"/>
                <a:gd name="T17" fmla="*/ 121 h 121"/>
                <a:gd name="T18" fmla="*/ 518 w 518"/>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21">
                  <a:moveTo>
                    <a:pt x="494" y="24"/>
                  </a:moveTo>
                  <a:cubicBezTo>
                    <a:pt x="494" y="97"/>
                    <a:pt x="494" y="97"/>
                    <a:pt x="494" y="97"/>
                  </a:cubicBezTo>
                  <a:cubicBezTo>
                    <a:pt x="24" y="97"/>
                    <a:pt x="24" y="97"/>
                    <a:pt x="24" y="97"/>
                  </a:cubicBezTo>
                  <a:cubicBezTo>
                    <a:pt x="24" y="24"/>
                    <a:pt x="24" y="24"/>
                    <a:pt x="24" y="24"/>
                  </a:cubicBezTo>
                  <a:cubicBezTo>
                    <a:pt x="494" y="24"/>
                    <a:pt x="494" y="24"/>
                    <a:pt x="494" y="24"/>
                  </a:cubicBezTo>
                  <a:moveTo>
                    <a:pt x="518" y="0"/>
                  </a:moveTo>
                  <a:cubicBezTo>
                    <a:pt x="0" y="0"/>
                    <a:pt x="0" y="0"/>
                    <a:pt x="0" y="0"/>
                  </a:cubicBezTo>
                  <a:cubicBezTo>
                    <a:pt x="0" y="121"/>
                    <a:pt x="0" y="121"/>
                    <a:pt x="0" y="121"/>
                  </a:cubicBezTo>
                  <a:cubicBezTo>
                    <a:pt x="518" y="121"/>
                    <a:pt x="518" y="121"/>
                    <a:pt x="518" y="121"/>
                  </a:cubicBezTo>
                  <a:cubicBezTo>
                    <a:pt x="518" y="0"/>
                    <a:pt x="518" y="0"/>
                    <a:pt x="518" y="0"/>
                  </a:cubicBezTo>
                  <a:close/>
                </a:path>
              </a:pathLst>
            </a:custGeom>
            <a:solidFill>
              <a:schemeClr val="accent1"/>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31" name="Freeform 11">
              <a:extLst>
                <a:ext uri="{FF2B5EF4-FFF2-40B4-BE49-F238E27FC236}">
                  <a16:creationId xmlns:a16="http://schemas.microsoft.com/office/drawing/2014/main" id="{B00B5215-C4D8-4359-A942-011DDE9B4BBE}"/>
                </a:ext>
              </a:extLst>
            </p:cNvPr>
            <p:cNvSpPr>
              <a:spLocks noEditPoints="1"/>
            </p:cNvSpPr>
            <p:nvPr/>
          </p:nvSpPr>
          <p:spPr bwMode="auto">
            <a:xfrm>
              <a:off x="4277827" y="5841360"/>
              <a:ext cx="547880" cy="286391"/>
            </a:xfrm>
            <a:custGeom>
              <a:avLst/>
              <a:gdLst>
                <a:gd name="T0" fmla="*/ 206 w 230"/>
                <a:gd name="T1" fmla="*/ 24 h 120"/>
                <a:gd name="T2" fmla="*/ 206 w 230"/>
                <a:gd name="T3" fmla="*/ 96 h 120"/>
                <a:gd name="T4" fmla="*/ 24 w 230"/>
                <a:gd name="T5" fmla="*/ 96 h 120"/>
                <a:gd name="T6" fmla="*/ 24 w 230"/>
                <a:gd name="T7" fmla="*/ 24 h 120"/>
                <a:gd name="T8" fmla="*/ 206 w 230"/>
                <a:gd name="T9" fmla="*/ 24 h 120"/>
                <a:gd name="T10" fmla="*/ 230 w 230"/>
                <a:gd name="T11" fmla="*/ 0 h 120"/>
                <a:gd name="T12" fmla="*/ 0 w 230"/>
                <a:gd name="T13" fmla="*/ 0 h 120"/>
                <a:gd name="T14" fmla="*/ 0 w 230"/>
                <a:gd name="T15" fmla="*/ 120 h 120"/>
                <a:gd name="T16" fmla="*/ 230 w 230"/>
                <a:gd name="T17" fmla="*/ 120 h 120"/>
                <a:gd name="T18" fmla="*/ 230 w 230"/>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120">
                  <a:moveTo>
                    <a:pt x="206" y="24"/>
                  </a:moveTo>
                  <a:cubicBezTo>
                    <a:pt x="206" y="96"/>
                    <a:pt x="206" y="96"/>
                    <a:pt x="206" y="96"/>
                  </a:cubicBezTo>
                  <a:cubicBezTo>
                    <a:pt x="24" y="96"/>
                    <a:pt x="24" y="96"/>
                    <a:pt x="24" y="96"/>
                  </a:cubicBezTo>
                  <a:cubicBezTo>
                    <a:pt x="24" y="24"/>
                    <a:pt x="24" y="24"/>
                    <a:pt x="24" y="24"/>
                  </a:cubicBezTo>
                  <a:cubicBezTo>
                    <a:pt x="206" y="24"/>
                    <a:pt x="206" y="24"/>
                    <a:pt x="206" y="24"/>
                  </a:cubicBezTo>
                  <a:moveTo>
                    <a:pt x="230" y="0"/>
                  </a:moveTo>
                  <a:cubicBezTo>
                    <a:pt x="0" y="0"/>
                    <a:pt x="0" y="0"/>
                    <a:pt x="0" y="0"/>
                  </a:cubicBezTo>
                  <a:cubicBezTo>
                    <a:pt x="0" y="120"/>
                    <a:pt x="0" y="120"/>
                    <a:pt x="0" y="120"/>
                  </a:cubicBezTo>
                  <a:cubicBezTo>
                    <a:pt x="230" y="120"/>
                    <a:pt x="230" y="120"/>
                    <a:pt x="230" y="120"/>
                  </a:cubicBezTo>
                  <a:cubicBezTo>
                    <a:pt x="230" y="0"/>
                    <a:pt x="230" y="0"/>
                    <a:pt x="230" y="0"/>
                  </a:cubicBezTo>
                  <a:close/>
                </a:path>
              </a:pathLst>
            </a:custGeom>
            <a:solidFill>
              <a:schemeClr val="accent1"/>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32" name="Freeform 12">
              <a:extLst>
                <a:ext uri="{FF2B5EF4-FFF2-40B4-BE49-F238E27FC236}">
                  <a16:creationId xmlns:a16="http://schemas.microsoft.com/office/drawing/2014/main" id="{BD8BFBF6-7252-49BB-8D69-018DD6DE4B7D}"/>
                </a:ext>
              </a:extLst>
            </p:cNvPr>
            <p:cNvSpPr>
              <a:spLocks noEditPoints="1"/>
            </p:cNvSpPr>
            <p:nvPr/>
          </p:nvSpPr>
          <p:spPr bwMode="auto">
            <a:xfrm>
              <a:off x="3933846" y="5190234"/>
              <a:ext cx="1235842" cy="287949"/>
            </a:xfrm>
            <a:custGeom>
              <a:avLst/>
              <a:gdLst>
                <a:gd name="T0" fmla="*/ 494 w 518"/>
                <a:gd name="T1" fmla="*/ 24 h 121"/>
                <a:gd name="T2" fmla="*/ 494 w 518"/>
                <a:gd name="T3" fmla="*/ 97 h 121"/>
                <a:gd name="T4" fmla="*/ 24 w 518"/>
                <a:gd name="T5" fmla="*/ 97 h 121"/>
                <a:gd name="T6" fmla="*/ 24 w 518"/>
                <a:gd name="T7" fmla="*/ 24 h 121"/>
                <a:gd name="T8" fmla="*/ 494 w 518"/>
                <a:gd name="T9" fmla="*/ 24 h 121"/>
                <a:gd name="T10" fmla="*/ 518 w 518"/>
                <a:gd name="T11" fmla="*/ 0 h 121"/>
                <a:gd name="T12" fmla="*/ 0 w 518"/>
                <a:gd name="T13" fmla="*/ 0 h 121"/>
                <a:gd name="T14" fmla="*/ 0 w 518"/>
                <a:gd name="T15" fmla="*/ 121 h 121"/>
                <a:gd name="T16" fmla="*/ 518 w 518"/>
                <a:gd name="T17" fmla="*/ 121 h 121"/>
                <a:gd name="T18" fmla="*/ 518 w 518"/>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21">
                  <a:moveTo>
                    <a:pt x="494" y="24"/>
                  </a:moveTo>
                  <a:cubicBezTo>
                    <a:pt x="494" y="97"/>
                    <a:pt x="494" y="97"/>
                    <a:pt x="494" y="97"/>
                  </a:cubicBezTo>
                  <a:cubicBezTo>
                    <a:pt x="24" y="97"/>
                    <a:pt x="24" y="97"/>
                    <a:pt x="24" y="97"/>
                  </a:cubicBezTo>
                  <a:cubicBezTo>
                    <a:pt x="24" y="24"/>
                    <a:pt x="24" y="24"/>
                    <a:pt x="24" y="24"/>
                  </a:cubicBezTo>
                  <a:cubicBezTo>
                    <a:pt x="494" y="24"/>
                    <a:pt x="494" y="24"/>
                    <a:pt x="494" y="24"/>
                  </a:cubicBezTo>
                  <a:moveTo>
                    <a:pt x="518" y="0"/>
                  </a:moveTo>
                  <a:cubicBezTo>
                    <a:pt x="0" y="0"/>
                    <a:pt x="0" y="0"/>
                    <a:pt x="0" y="0"/>
                  </a:cubicBezTo>
                  <a:cubicBezTo>
                    <a:pt x="0" y="121"/>
                    <a:pt x="0" y="121"/>
                    <a:pt x="0" y="121"/>
                  </a:cubicBezTo>
                  <a:cubicBezTo>
                    <a:pt x="518" y="121"/>
                    <a:pt x="518" y="121"/>
                    <a:pt x="518" y="121"/>
                  </a:cubicBezTo>
                  <a:cubicBezTo>
                    <a:pt x="518" y="0"/>
                    <a:pt x="518" y="0"/>
                    <a:pt x="518" y="0"/>
                  </a:cubicBezTo>
                  <a:close/>
                </a:path>
              </a:pathLst>
            </a:custGeom>
            <a:solidFill>
              <a:schemeClr val="accent1"/>
            </a:solidFill>
            <a:ln>
              <a:noFill/>
            </a:ln>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9AC5F7C8-8899-42E5-9ED1-4E874A2EF654}"/>
                </a:ext>
              </a:extLst>
            </p:cNvPr>
            <p:cNvGrpSpPr/>
            <p:nvPr/>
          </p:nvGrpSpPr>
          <p:grpSpPr>
            <a:xfrm>
              <a:off x="-1106541" y="1512404"/>
              <a:ext cx="4662773" cy="1390961"/>
              <a:chOff x="-1106541" y="1500499"/>
              <a:chExt cx="4662773" cy="1390961"/>
            </a:xfrm>
          </p:grpSpPr>
          <p:grpSp>
            <p:nvGrpSpPr>
              <p:cNvPr id="72" name="Group 71">
                <a:extLst>
                  <a:ext uri="{FF2B5EF4-FFF2-40B4-BE49-F238E27FC236}">
                    <a16:creationId xmlns:a16="http://schemas.microsoft.com/office/drawing/2014/main" id="{78C8DA76-5891-48BE-B0BB-42E7DF5A448C}"/>
                  </a:ext>
                </a:extLst>
              </p:cNvPr>
              <p:cNvGrpSpPr/>
              <p:nvPr/>
            </p:nvGrpSpPr>
            <p:grpSpPr>
              <a:xfrm>
                <a:off x="2055609" y="2134039"/>
                <a:ext cx="1500623" cy="123880"/>
                <a:chOff x="2639381" y="1789919"/>
                <a:chExt cx="1500623" cy="123880"/>
              </a:xfrm>
            </p:grpSpPr>
            <p:sp>
              <p:nvSpPr>
                <p:cNvPr id="76" name="Oval 75">
                  <a:extLst>
                    <a:ext uri="{FF2B5EF4-FFF2-40B4-BE49-F238E27FC236}">
                      <a16:creationId xmlns:a16="http://schemas.microsoft.com/office/drawing/2014/main" id="{8AC3150D-F042-4223-BB82-E960E31A34D9}"/>
                    </a:ext>
                  </a:extLst>
                </p:cNvPr>
                <p:cNvSpPr/>
                <p:nvPr/>
              </p:nvSpPr>
              <p:spPr>
                <a:xfrm>
                  <a:off x="4016124" y="1789919"/>
                  <a:ext cx="123880" cy="12388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cxnSp>
              <p:nvCxnSpPr>
                <p:cNvPr id="77" name="Straight Connector 76">
                  <a:extLst>
                    <a:ext uri="{FF2B5EF4-FFF2-40B4-BE49-F238E27FC236}">
                      <a16:creationId xmlns:a16="http://schemas.microsoft.com/office/drawing/2014/main" id="{86B7DC22-FBAC-42DA-BC35-A08973FD155E}"/>
                    </a:ext>
                  </a:extLst>
                </p:cNvPr>
                <p:cNvCxnSpPr>
                  <a:stCxn id="74" idx="1"/>
                  <a:endCxn id="76" idx="2"/>
                </p:cNvCxnSpPr>
                <p:nvPr/>
              </p:nvCxnSpPr>
              <p:spPr>
                <a:xfrm flipV="1">
                  <a:off x="2639381" y="1851859"/>
                  <a:ext cx="1376743" cy="1"/>
                </a:xfrm>
                <a:prstGeom prst="line">
                  <a:avLst/>
                </a:prstGeom>
                <a:ln w="6350">
                  <a:solidFill>
                    <a:srgbClr val="92D050"/>
                  </a:solidFill>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DEEF0E8-EA32-43C4-A662-10BACCDF9497}"/>
                  </a:ext>
                </a:extLst>
              </p:cNvPr>
              <p:cNvGrpSpPr/>
              <p:nvPr/>
            </p:nvGrpSpPr>
            <p:grpSpPr>
              <a:xfrm>
                <a:off x="-1106541" y="1500499"/>
                <a:ext cx="3162150" cy="1390961"/>
                <a:chOff x="-1067213" y="2161179"/>
                <a:chExt cx="3162150" cy="1390961"/>
              </a:xfrm>
            </p:grpSpPr>
            <p:sp>
              <p:nvSpPr>
                <p:cNvPr id="74" name="Left Bracket 73">
                  <a:extLst>
                    <a:ext uri="{FF2B5EF4-FFF2-40B4-BE49-F238E27FC236}">
                      <a16:creationId xmlns:a16="http://schemas.microsoft.com/office/drawing/2014/main" id="{90AD1E41-3ED0-4FB4-BA72-F46154A8EC16}"/>
                    </a:ext>
                  </a:extLst>
                </p:cNvPr>
                <p:cNvSpPr/>
                <p:nvPr/>
              </p:nvSpPr>
              <p:spPr>
                <a:xfrm flipH="1">
                  <a:off x="1840016" y="2161179"/>
                  <a:ext cx="254921" cy="1390961"/>
                </a:xfrm>
                <a:prstGeom prst="leftBracket">
                  <a:avLst>
                    <a:gd name="adj" fmla="val 0"/>
                  </a:avLst>
                </a:prstGeom>
                <a:ln w="38100">
                  <a:solidFill>
                    <a:srgbClr val="92D050"/>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189CB1DE-1EF6-48F9-BA85-3227EA077D36}"/>
                    </a:ext>
                  </a:extLst>
                </p:cNvPr>
                <p:cNvSpPr/>
                <p:nvPr/>
              </p:nvSpPr>
              <p:spPr>
                <a:xfrm>
                  <a:off x="-1067213" y="2241143"/>
                  <a:ext cx="3055469" cy="963521"/>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Agricultural education can be introduced through </a:t>
                  </a: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experiential learning</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a:t>
                  </a: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e.g. Farm visits, School kitchen gardens </a:t>
                  </a:r>
                  <a:endParaRPr kumimoji="0" lang="pt-BR"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55" name="Oval 54">
              <a:extLst>
                <a:ext uri="{FF2B5EF4-FFF2-40B4-BE49-F238E27FC236}">
                  <a16:creationId xmlns:a16="http://schemas.microsoft.com/office/drawing/2014/main" id="{B0D7A3AF-9577-442F-BB9D-9A71DCF48FD7}"/>
                </a:ext>
              </a:extLst>
            </p:cNvPr>
            <p:cNvSpPr/>
            <p:nvPr/>
          </p:nvSpPr>
          <p:spPr>
            <a:xfrm>
              <a:off x="3762324" y="4071152"/>
              <a:ext cx="123880" cy="12388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1D12B351-E033-4D9D-9E0A-8CF96C587936}"/>
                </a:ext>
              </a:extLst>
            </p:cNvPr>
            <p:cNvCxnSpPr>
              <a:endCxn id="55" idx="2"/>
            </p:cNvCxnSpPr>
            <p:nvPr/>
          </p:nvCxnSpPr>
          <p:spPr>
            <a:xfrm>
              <a:off x="2055610" y="4133092"/>
              <a:ext cx="1706714" cy="0"/>
            </a:xfrm>
            <a:prstGeom prst="line">
              <a:avLst/>
            </a:prstGeom>
            <a:ln w="6350">
              <a:solidFill>
                <a:srgbClr val="92D050"/>
              </a:solidFill>
              <a:tailEnd type="non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115B70C-9186-47D9-82F2-61AAF38AF3DD}"/>
                </a:ext>
              </a:extLst>
            </p:cNvPr>
            <p:cNvGrpSpPr/>
            <p:nvPr/>
          </p:nvGrpSpPr>
          <p:grpSpPr>
            <a:xfrm>
              <a:off x="-1053198" y="3437607"/>
              <a:ext cx="3108807" cy="1851657"/>
              <a:chOff x="-1013870" y="2161175"/>
              <a:chExt cx="3108807" cy="1851657"/>
            </a:xfrm>
          </p:grpSpPr>
          <p:sp>
            <p:nvSpPr>
              <p:cNvPr id="70" name="Left Bracket 69">
                <a:extLst>
                  <a:ext uri="{FF2B5EF4-FFF2-40B4-BE49-F238E27FC236}">
                    <a16:creationId xmlns:a16="http://schemas.microsoft.com/office/drawing/2014/main" id="{ABF75D86-4EDA-479B-998B-9E83CEEAB468}"/>
                  </a:ext>
                </a:extLst>
              </p:cNvPr>
              <p:cNvSpPr/>
              <p:nvPr/>
            </p:nvSpPr>
            <p:spPr>
              <a:xfrm flipH="1">
                <a:off x="1840016" y="2161175"/>
                <a:ext cx="254921" cy="1851657"/>
              </a:xfrm>
              <a:prstGeom prst="leftBracket">
                <a:avLst>
                  <a:gd name="adj" fmla="val 0"/>
                </a:avLst>
              </a:prstGeom>
              <a:ln w="38100">
                <a:solidFill>
                  <a:srgbClr val="92D050"/>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71" name="Rectangle 70">
                <a:extLst>
                  <a:ext uri="{FF2B5EF4-FFF2-40B4-BE49-F238E27FC236}">
                    <a16:creationId xmlns:a16="http://schemas.microsoft.com/office/drawing/2014/main" id="{7A3CDDF5-482E-4BD2-AB8C-E59D49316F1F}"/>
                  </a:ext>
                </a:extLst>
              </p:cNvPr>
              <p:cNvSpPr/>
              <p:nvPr/>
            </p:nvSpPr>
            <p:spPr>
              <a:xfrm>
                <a:off x="-1013870" y="2590614"/>
                <a:ext cx="3055468" cy="1204402"/>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a:t>
                </a: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vocational, skills based study courses</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a:t>
                </a: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focussed on segments of the</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a:t>
                </a: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Agri value chain</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to </a:t>
                </a: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 taught under the </a:t>
                </a: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STEAM subjects umbrella</a:t>
                </a:r>
                <a:endParaRPr kumimoji="0" lang="pt-BR"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59" name="Group 58">
              <a:extLst>
                <a:ext uri="{FF2B5EF4-FFF2-40B4-BE49-F238E27FC236}">
                  <a16:creationId xmlns:a16="http://schemas.microsoft.com/office/drawing/2014/main" id="{BDD1DA30-61A4-4580-A969-F22077B90A1C}"/>
                </a:ext>
              </a:extLst>
            </p:cNvPr>
            <p:cNvGrpSpPr/>
            <p:nvPr/>
          </p:nvGrpSpPr>
          <p:grpSpPr>
            <a:xfrm flipH="1">
              <a:off x="5822468" y="2552760"/>
              <a:ext cx="4428071" cy="1690644"/>
              <a:chOff x="-1016519" y="1500495"/>
              <a:chExt cx="4428071" cy="1690644"/>
            </a:xfrm>
          </p:grpSpPr>
          <p:grpSp>
            <p:nvGrpSpPr>
              <p:cNvPr id="64" name="Group 63">
                <a:extLst>
                  <a:ext uri="{FF2B5EF4-FFF2-40B4-BE49-F238E27FC236}">
                    <a16:creationId xmlns:a16="http://schemas.microsoft.com/office/drawing/2014/main" id="{AE36DB54-C0A0-4A68-AD51-C8E215DB95A6}"/>
                  </a:ext>
                </a:extLst>
              </p:cNvPr>
              <p:cNvGrpSpPr/>
              <p:nvPr/>
            </p:nvGrpSpPr>
            <p:grpSpPr>
              <a:xfrm>
                <a:off x="2055610" y="2161179"/>
                <a:ext cx="1355942" cy="123880"/>
                <a:chOff x="2639382" y="1817059"/>
                <a:chExt cx="1355942" cy="123880"/>
              </a:xfrm>
            </p:grpSpPr>
            <p:sp>
              <p:nvSpPr>
                <p:cNvPr id="68" name="Oval 67">
                  <a:extLst>
                    <a:ext uri="{FF2B5EF4-FFF2-40B4-BE49-F238E27FC236}">
                      <a16:creationId xmlns:a16="http://schemas.microsoft.com/office/drawing/2014/main" id="{1EB34796-AF4B-45A4-B2BD-DA0FC61A1885}"/>
                    </a:ext>
                  </a:extLst>
                </p:cNvPr>
                <p:cNvSpPr/>
                <p:nvPr/>
              </p:nvSpPr>
              <p:spPr>
                <a:xfrm>
                  <a:off x="3871444" y="1817059"/>
                  <a:ext cx="123880" cy="12388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cxnSp>
              <p:nvCxnSpPr>
                <p:cNvPr id="69" name="Straight Connector 68">
                  <a:extLst>
                    <a:ext uri="{FF2B5EF4-FFF2-40B4-BE49-F238E27FC236}">
                      <a16:creationId xmlns:a16="http://schemas.microsoft.com/office/drawing/2014/main" id="{984693FE-2163-48F2-8746-B6E26EE65236}"/>
                    </a:ext>
                  </a:extLst>
                </p:cNvPr>
                <p:cNvCxnSpPr>
                  <a:endCxn id="68" idx="2"/>
                </p:cNvCxnSpPr>
                <p:nvPr/>
              </p:nvCxnSpPr>
              <p:spPr>
                <a:xfrm>
                  <a:off x="2639382" y="1878999"/>
                  <a:ext cx="1232062" cy="0"/>
                </a:xfrm>
                <a:prstGeom prst="line">
                  <a:avLst/>
                </a:prstGeom>
                <a:ln w="6350">
                  <a:solidFill>
                    <a:srgbClr val="92D050"/>
                  </a:solidFill>
                  <a:tailEnd type="non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C14E66F1-0A86-4D08-A1EA-D7EB8E9F6CDC}"/>
                  </a:ext>
                </a:extLst>
              </p:cNvPr>
              <p:cNvGrpSpPr/>
              <p:nvPr/>
            </p:nvGrpSpPr>
            <p:grpSpPr>
              <a:xfrm>
                <a:off x="-1016519" y="1500495"/>
                <a:ext cx="3072128" cy="1690644"/>
                <a:chOff x="-977191" y="2161175"/>
                <a:chExt cx="3072128" cy="1690644"/>
              </a:xfrm>
            </p:grpSpPr>
            <p:sp>
              <p:nvSpPr>
                <p:cNvPr id="66" name="Left Bracket 65">
                  <a:extLst>
                    <a:ext uri="{FF2B5EF4-FFF2-40B4-BE49-F238E27FC236}">
                      <a16:creationId xmlns:a16="http://schemas.microsoft.com/office/drawing/2014/main" id="{F18F6D6B-4307-47F3-B35E-8420FE8277DC}"/>
                    </a:ext>
                  </a:extLst>
                </p:cNvPr>
                <p:cNvSpPr/>
                <p:nvPr/>
              </p:nvSpPr>
              <p:spPr>
                <a:xfrm flipH="1">
                  <a:off x="1840016" y="2161175"/>
                  <a:ext cx="254921" cy="1690644"/>
                </a:xfrm>
                <a:prstGeom prst="leftBracket">
                  <a:avLst>
                    <a:gd name="adj" fmla="val 0"/>
                  </a:avLst>
                </a:prstGeom>
                <a:ln w="38100">
                  <a:solidFill>
                    <a:srgbClr val="92D050"/>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9A76DA43-BBF7-4C5C-B2A2-F062DCDE7CAA}"/>
                    </a:ext>
                  </a:extLst>
                </p:cNvPr>
                <p:cNvSpPr/>
                <p:nvPr/>
              </p:nvSpPr>
              <p:spPr>
                <a:xfrm>
                  <a:off x="-977191" y="2524735"/>
                  <a:ext cx="2965447" cy="963521"/>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Specialized modules </a:t>
                  </a:r>
                  <a:r>
                    <a:rPr kumimoji="0" lang="en-IN" sz="13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related to agriculture &amp; allied sectors can be introduced in subjects like</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 </a:t>
                  </a:r>
                  <a:r>
                    <a:rPr kumimoji="0" lang="en-IN" sz="1399"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agri</a:t>
                  </a:r>
                  <a:r>
                    <a:rPr kumimoji="0" lang="en-IN" sz="1399"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economics, plant science etc</a:t>
                  </a:r>
                  <a:r>
                    <a:rPr kumimoji="0" lang="en-IN"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rPr>
                    <a:t>.</a:t>
                  </a:r>
                  <a:endParaRPr kumimoji="0" lang="pt-BR" sz="1399" b="0" i="0" u="none" strike="noStrike" kern="1200" cap="none" spc="0" normalizeH="0" baseline="0" noProof="0" dirty="0">
                    <a:ln>
                      <a:noFill/>
                    </a:ln>
                    <a:solidFill>
                      <a:srgbClr val="DEDEDE"/>
                    </a:solidFill>
                    <a:effectLst/>
                    <a:uLnTx/>
                    <a:uFillTx/>
                    <a:latin typeface="Arial" panose="020B0604020202020204" pitchFamily="34" charset="0"/>
                    <a:ea typeface="+mn-ea"/>
                    <a:cs typeface="Arial" panose="020B0604020202020204" pitchFamily="34" charset="0"/>
                  </a:endParaRPr>
                </a:p>
              </p:txBody>
            </p:sp>
          </p:grpSp>
        </p:grpSp>
        <p:sp>
          <p:nvSpPr>
            <p:cNvPr id="60" name="Rectangle 59">
              <a:extLst>
                <a:ext uri="{FF2B5EF4-FFF2-40B4-BE49-F238E27FC236}">
                  <a16:creationId xmlns:a16="http://schemas.microsoft.com/office/drawing/2014/main" id="{85ECCD50-7871-4226-94C9-E17A2CA2A47F}"/>
                </a:ext>
              </a:extLst>
            </p:cNvPr>
            <p:cNvSpPr/>
            <p:nvPr/>
          </p:nvSpPr>
          <p:spPr>
            <a:xfrm>
              <a:off x="3987663" y="1820394"/>
              <a:ext cx="1379675" cy="5334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Level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Grades 1 – 5 </a:t>
              </a:r>
            </a:p>
          </p:txBody>
        </p:sp>
        <p:sp>
          <p:nvSpPr>
            <p:cNvPr id="62" name="Rectangle 61">
              <a:extLst>
                <a:ext uri="{FF2B5EF4-FFF2-40B4-BE49-F238E27FC236}">
                  <a16:creationId xmlns:a16="http://schemas.microsoft.com/office/drawing/2014/main" id="{B6AAF4A1-2CFE-4A4F-8176-961CCDC5E79E}"/>
                </a:ext>
              </a:extLst>
            </p:cNvPr>
            <p:cNvSpPr/>
            <p:nvPr/>
          </p:nvSpPr>
          <p:spPr>
            <a:xfrm>
              <a:off x="3938219" y="4082090"/>
              <a:ext cx="1379674" cy="77431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Higher Sr. Level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Grades 11 &amp; 12</a:t>
              </a:r>
            </a:p>
          </p:txBody>
        </p:sp>
        <p:sp>
          <p:nvSpPr>
            <p:cNvPr id="63" name="Rectangle 62">
              <a:extLst>
                <a:ext uri="{FF2B5EF4-FFF2-40B4-BE49-F238E27FC236}">
                  <a16:creationId xmlns:a16="http://schemas.microsoft.com/office/drawing/2014/main" id="{07E52466-1B04-48A4-8D5D-6A5867B78430}"/>
                </a:ext>
              </a:extLst>
            </p:cNvPr>
            <p:cNvSpPr/>
            <p:nvPr/>
          </p:nvSpPr>
          <p:spPr>
            <a:xfrm>
              <a:off x="3851978" y="2940076"/>
              <a:ext cx="1661195" cy="5334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Level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Grades 6 - 8</a:t>
              </a:r>
            </a:p>
          </p:txBody>
        </p:sp>
      </p:grpSp>
      <p:sp>
        <p:nvSpPr>
          <p:cNvPr id="34" name="Title 1">
            <a:extLst>
              <a:ext uri="{FF2B5EF4-FFF2-40B4-BE49-F238E27FC236}">
                <a16:creationId xmlns:a16="http://schemas.microsoft.com/office/drawing/2014/main" id="{60E2E78F-526A-4F09-A2FE-829CDEBE69CD}"/>
              </a:ext>
            </a:extLst>
          </p:cNvPr>
          <p:cNvSpPr txBox="1">
            <a:spLocks/>
          </p:cNvSpPr>
          <p:nvPr/>
        </p:nvSpPr>
        <p:spPr>
          <a:xfrm>
            <a:off x="964379" y="-35801"/>
            <a:ext cx="10388600" cy="774700"/>
          </a:xfrm>
          <a:solidFill>
            <a:schemeClr val="accent6">
              <a:lumMod val="60000"/>
              <a:lumOff val="40000"/>
            </a:schemeClr>
          </a:solidFill>
          <a:ln>
            <a:noFill/>
          </a:ln>
        </p:spPr>
        <p:txBody>
          <a:bodyPr wrap="square" lIns="91424" tIns="45712" rIns="91424" bIns="45712">
            <a:spAutoFit/>
          </a:bodyPr>
          <a:lstStyle>
            <a:defPPr>
              <a:defRPr lang="en-US"/>
            </a:defPPr>
            <a:lvl1pPr marL="342900" indent="-342900" algn="ctr">
              <a:defRPr sz="2800" b="1">
                <a:solidFill>
                  <a:schemeClr val="accent5">
                    <a:lumMod val="50000"/>
                  </a:schemeClr>
                </a:solidFill>
                <a:latin typeface="Times" pitchFamily="2" charset="0"/>
                <a:ea typeface="ＭＳ Ｐゴシック" charset="0"/>
                <a:cs typeface="Tahoma"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DB536A">
                    <a:lumMod val="50000"/>
                  </a:srgbClr>
                </a:solidFill>
                <a:effectLst/>
                <a:uLnTx/>
                <a:uFillTx/>
                <a:latin typeface="Times" pitchFamily="2" charset="0"/>
                <a:ea typeface="ＭＳ Ｐゴシック" charset="0"/>
                <a:cs typeface="Tahoma" charset="0"/>
              </a:rPr>
              <a:t>Agricultural Higher Education </a:t>
            </a:r>
          </a:p>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DB536A">
                    <a:lumMod val="50000"/>
                  </a:srgbClr>
                </a:solidFill>
                <a:effectLst/>
                <a:uLnTx/>
                <a:uFillTx/>
                <a:latin typeface="Times" pitchFamily="2" charset="0"/>
                <a:ea typeface="ＭＳ Ｐゴシック" charset="0"/>
                <a:cs typeface="Tahoma" charset="0"/>
              </a:rPr>
              <a:t>Weak demand but key </a:t>
            </a:r>
            <a:r>
              <a:rPr kumimoji="0" lang="en-GB" sz="2800" b="1" i="0" u="none" strike="noStrike" kern="1200" cap="none" spc="0" normalizeH="0" baseline="0" noProof="0">
                <a:ln>
                  <a:noFill/>
                </a:ln>
                <a:solidFill>
                  <a:srgbClr val="DB536A">
                    <a:lumMod val="50000"/>
                  </a:srgbClr>
                </a:solidFill>
                <a:effectLst/>
                <a:uLnTx/>
                <a:uFillTx/>
                <a:latin typeface="Times" pitchFamily="2" charset="0"/>
                <a:ea typeface="ＭＳ Ｐゴシック" charset="0"/>
                <a:cs typeface="Tahoma" charset="0"/>
              </a:rPr>
              <a:t>input for growth</a:t>
            </a:r>
            <a:endParaRPr kumimoji="0" lang="en-GB" sz="2800" b="1" i="0" u="none" strike="noStrike" kern="1200" cap="none" spc="0" normalizeH="0" baseline="0" noProof="0" dirty="0">
              <a:ln>
                <a:noFill/>
              </a:ln>
              <a:solidFill>
                <a:srgbClr val="DB536A">
                  <a:lumMod val="50000"/>
                </a:srgbClr>
              </a:solidFill>
              <a:effectLst/>
              <a:uLnTx/>
              <a:uFillTx/>
              <a:latin typeface="Times" pitchFamily="2" charset="0"/>
              <a:ea typeface="ＭＳ Ｐゴシック" charset="0"/>
              <a:cs typeface="Tahoma" charset="0"/>
            </a:endParaRPr>
          </a:p>
        </p:txBody>
      </p:sp>
    </p:spTree>
    <p:extLst>
      <p:ext uri="{BB962C8B-B14F-4D97-AF65-F5344CB8AC3E}">
        <p14:creationId xmlns:p14="http://schemas.microsoft.com/office/powerpoint/2010/main" val="6817974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Picture 6">
            <a:extLst>
              <a:ext uri="{FF2B5EF4-FFF2-40B4-BE49-F238E27FC236}">
                <a16:creationId xmlns:a16="http://schemas.microsoft.com/office/drawing/2014/main" id="{694CEFD9-4F05-46D7-8361-6796575C9325}"/>
              </a:ext>
            </a:extLst>
          </p:cNvPr>
          <p:cNvPicPr>
            <a:picLocks noChangeAspect="1" noChangeArrowheads="1"/>
          </p:cNvPicPr>
          <p:nvPr/>
        </p:nvPicPr>
        <p:blipFill>
          <a:blip r:embed="rId2">
            <a:alphaModFix amt="15000"/>
            <a:extLst>
              <a:ext uri="{28A0092B-C50C-407E-A947-70E740481C1C}">
                <a14:useLocalDpi xmlns:a14="http://schemas.microsoft.com/office/drawing/2010/main" val="0"/>
              </a:ext>
            </a:extLst>
          </a:blip>
          <a:srcRect/>
          <a:stretch>
            <a:fillRect/>
          </a:stretch>
        </p:blipFill>
        <p:spPr bwMode="auto">
          <a:xfrm>
            <a:off x="-738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70DEEF92-14BF-45E1-A39C-B34E95022770}"/>
              </a:ext>
            </a:extLst>
          </p:cNvPr>
          <p:cNvGrpSpPr/>
          <p:nvPr/>
        </p:nvGrpSpPr>
        <p:grpSpPr>
          <a:xfrm>
            <a:off x="9501694" y="63499"/>
            <a:ext cx="2588706" cy="748463"/>
            <a:chOff x="8222291" y="-1514057"/>
            <a:chExt cx="3235450" cy="951658"/>
          </a:xfrm>
        </p:grpSpPr>
        <p:pic>
          <p:nvPicPr>
            <p:cNvPr id="47" name="Picture 67">
              <a:extLst>
                <a:ext uri="{FF2B5EF4-FFF2-40B4-BE49-F238E27FC236}">
                  <a16:creationId xmlns:a16="http://schemas.microsoft.com/office/drawing/2014/main" id="{F3C4E980-43EB-4EA9-8E1F-5D9A6D3C6F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291" y="-1514057"/>
              <a:ext cx="690818" cy="95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8ACA5126-F8CC-4A3E-910E-F2FD622A77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273" y="-1504504"/>
              <a:ext cx="879468" cy="87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a:extLst>
                <a:ext uri="{FF2B5EF4-FFF2-40B4-BE49-F238E27FC236}">
                  <a16:creationId xmlns:a16="http://schemas.microsoft.com/office/drawing/2014/main" id="{51B1C1CC-36D6-4E9E-AC51-6FD7DF48216A}"/>
                </a:ext>
              </a:extLst>
            </p:cNvPr>
            <p:cNvCxnSpPr/>
            <p:nvPr/>
          </p:nvCxnSpPr>
          <p:spPr>
            <a:xfrm flipH="1">
              <a:off x="9006334" y="-138894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DD67341-6F46-444B-8761-0DD417C54E0A}"/>
                </a:ext>
              </a:extLst>
            </p:cNvPr>
            <p:cNvCxnSpPr/>
            <p:nvPr/>
          </p:nvCxnSpPr>
          <p:spPr>
            <a:xfrm flipH="1">
              <a:off x="10558729" y="-1372219"/>
              <a:ext cx="4614" cy="588668"/>
            </a:xfrm>
            <a:prstGeom prst="line">
              <a:avLst/>
            </a:prstGeom>
            <a:ln w="158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51" name="Picture 50">
              <a:extLst>
                <a:ext uri="{FF2B5EF4-FFF2-40B4-BE49-F238E27FC236}">
                  <a16:creationId xmlns:a16="http://schemas.microsoft.com/office/drawing/2014/main" id="{5999920B-B023-4B14-AB6E-7AA45928F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5675" y="-1249537"/>
              <a:ext cx="1336684" cy="383183"/>
            </a:xfrm>
            <a:prstGeom prst="rect">
              <a:avLst/>
            </a:prstGeom>
          </p:spPr>
        </p:pic>
      </p:grpSp>
      <p:sp>
        <p:nvSpPr>
          <p:cNvPr id="23" name="Rectangle: Rounded Corners 22">
            <a:extLst>
              <a:ext uri="{FF2B5EF4-FFF2-40B4-BE49-F238E27FC236}">
                <a16:creationId xmlns:a16="http://schemas.microsoft.com/office/drawing/2014/main" id="{9ADEAA04-EB7D-4193-9F2D-AC25F468129D}"/>
              </a:ext>
            </a:extLst>
          </p:cNvPr>
          <p:cNvSpPr/>
          <p:nvPr/>
        </p:nvSpPr>
        <p:spPr>
          <a:xfrm>
            <a:off x="-25713" y="-7036"/>
            <a:ext cx="8051803" cy="889532"/>
          </a:xfrm>
          <a:prstGeom prst="roundRect">
            <a:avLst>
              <a:gd name="adj" fmla="val 12171"/>
            </a:avLst>
          </a:prstGeom>
          <a:solidFill>
            <a:srgbClr val="F8A602">
              <a:alpha val="90000"/>
            </a:srgbClr>
          </a:solidFill>
          <a:ln>
            <a:noFill/>
          </a:ln>
          <a:effectLst>
            <a:outerShdw blurRad="1905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533" rtl="0" eaLnBrk="1" fontAlgn="auto" latinLnBrk="0" hangingPunct="1">
              <a:lnSpc>
                <a:spcPct val="100000"/>
              </a:lnSpc>
              <a:spcBef>
                <a:spcPts val="0"/>
              </a:spcBef>
              <a:spcAft>
                <a:spcPts val="0"/>
              </a:spcAft>
              <a:buClrTx/>
              <a:buSzTx/>
              <a:buFontTx/>
              <a:buNone/>
              <a:tabLst/>
              <a:defRPr/>
            </a:pPr>
            <a:endParaRPr kumimoji="0" lang="en-US" sz="33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5">
            <a:extLst>
              <a:ext uri="{FF2B5EF4-FFF2-40B4-BE49-F238E27FC236}">
                <a16:creationId xmlns:a16="http://schemas.microsoft.com/office/drawing/2014/main" id="{0D3A29E2-0306-42DC-983C-AA527D3974FF}"/>
              </a:ext>
            </a:extLst>
          </p:cNvPr>
          <p:cNvSpPr txBox="1"/>
          <p:nvPr/>
        </p:nvSpPr>
        <p:spPr>
          <a:xfrm>
            <a:off x="21620" y="961094"/>
            <a:ext cx="12068780" cy="1154130"/>
          </a:xfrm>
          <a:prstGeom prst="rect">
            <a:avLst/>
          </a:prstGeom>
          <a:ln w="12700">
            <a:miter lim="400000"/>
          </a:ln>
        </p:spPr>
        <p:txBody>
          <a:bodyPr wrap="square" lIns="22844" tIns="22844" rIns="22844" bIns="22844" anchor="ctr">
            <a:spAutoFit/>
          </a:bodyPr>
          <a:lstStyle/>
          <a:p>
            <a:pPr marL="0" marR="0" lvl="0" indent="0" algn="ctr" defTabSz="228533"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Montserrat" panose="00000500000000000000" pitchFamily="2" charset="0"/>
                <a:ea typeface="Merriweather"/>
                <a:cs typeface="Poppins" panose="00000500000000000000" pitchFamily="2" charset="0"/>
                <a:sym typeface="Merriweather"/>
              </a:rPr>
              <a:t>“A virtual classroom, is a system that provides the same opportunities for the teaching and learning process, beyond the physical limits of the traditional classroom's walls”</a:t>
            </a:r>
          </a:p>
        </p:txBody>
      </p:sp>
      <p:sp>
        <p:nvSpPr>
          <p:cNvPr id="37" name="Rectangle 36">
            <a:extLst>
              <a:ext uri="{FF2B5EF4-FFF2-40B4-BE49-F238E27FC236}">
                <a16:creationId xmlns:a16="http://schemas.microsoft.com/office/drawing/2014/main" id="{AE8F3A27-4C00-4837-8DD6-F4B797449E9A}"/>
              </a:ext>
            </a:extLst>
          </p:cNvPr>
          <p:cNvSpPr/>
          <p:nvPr/>
        </p:nvSpPr>
        <p:spPr>
          <a:xfrm>
            <a:off x="7500061" y="2716459"/>
            <a:ext cx="4444864" cy="92333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alt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Poppins" panose="00000500000000000000" pitchFamily="2" charset="0"/>
              </a:rPr>
              <a:t>Virtual Classrooms were established in all AUs under NAHEP - Component 2</a:t>
            </a:r>
          </a:p>
        </p:txBody>
      </p:sp>
      <p:pic>
        <p:nvPicPr>
          <p:cNvPr id="3" name="Picture 2" descr="Text&#10;&#10;Description automatically generated">
            <a:extLst>
              <a:ext uri="{FF2B5EF4-FFF2-40B4-BE49-F238E27FC236}">
                <a16:creationId xmlns:a16="http://schemas.microsoft.com/office/drawing/2014/main" id="{B07EC0BE-BB95-42D3-AF45-AA4C8005E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474" y="2206471"/>
            <a:ext cx="5898627" cy="4651530"/>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D95B4CDD-41FD-4FCD-AFDB-B33EB423D931}"/>
              </a:ext>
            </a:extLst>
          </p:cNvPr>
          <p:cNvSpPr/>
          <p:nvPr/>
        </p:nvSpPr>
        <p:spPr>
          <a:xfrm>
            <a:off x="7500062" y="3799313"/>
            <a:ext cx="4444864" cy="2348592"/>
          </a:xfrm>
          <a:prstGeom prst="rect">
            <a:avLst/>
          </a:prstGeom>
          <a:solidFill>
            <a:srgbClr val="FFC000"/>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IN" alt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Poppins" panose="00000500000000000000" pitchFamily="2" charset="0"/>
              </a:rPr>
              <a:t>In 2021-2022, 20+ capacity building sessions were conducted for more than 2200 participants from Agricultural Universities</a:t>
            </a:r>
            <a:endParaRPr kumimoji="0" lang="en-US" alt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Poppins" panose="00000500000000000000" pitchFamily="2" charset="0"/>
            </a:endParaRPr>
          </a:p>
        </p:txBody>
      </p:sp>
      <p:sp>
        <p:nvSpPr>
          <p:cNvPr id="16" name="TextBox 15">
            <a:extLst>
              <a:ext uri="{FF2B5EF4-FFF2-40B4-BE49-F238E27FC236}">
                <a16:creationId xmlns:a16="http://schemas.microsoft.com/office/drawing/2014/main" id="{A13A8CDE-1F08-40BC-AC42-F497BA629E90}"/>
              </a:ext>
            </a:extLst>
          </p:cNvPr>
          <p:cNvSpPr txBox="1"/>
          <p:nvPr/>
        </p:nvSpPr>
        <p:spPr>
          <a:xfrm>
            <a:off x="-164846" y="19709"/>
            <a:ext cx="7870464" cy="830997"/>
          </a:xfrm>
          <a:prstGeom prst="rect">
            <a:avLst/>
          </a:prstGeom>
          <a:noFill/>
        </p:spPr>
        <p:txBody>
          <a:bodyPr wrap="square">
            <a:spAutoFit/>
          </a:bodyPr>
          <a:lstStyle/>
          <a:p>
            <a:pPr marL="0" marR="0" lvl="0" indent="0" algn="ctr" defTabSz="2285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1" normalizeH="0" baseline="0" noProof="0">
                <a:ln>
                  <a:noFill/>
                </a:ln>
                <a:solidFill>
                  <a:prstClr val="black"/>
                </a:solidFill>
                <a:effectLst/>
                <a:uLnTx/>
                <a:uFillTx/>
                <a:latin typeface="Montserrat" panose="00000500000000000000" pitchFamily="2" charset="0"/>
                <a:ea typeface="Source Serif Pro Black" panose="02040903050405020204" pitchFamily="18" charset="0"/>
                <a:cs typeface="+mn-cs"/>
              </a:rPr>
              <a:t>VIRTUAL CLASSROOM &amp; </a:t>
            </a:r>
          </a:p>
          <a:p>
            <a:pPr marL="0" marR="0" lvl="0" indent="0" algn="ctr" defTabSz="2285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1" normalizeH="0" baseline="0" noProof="0">
                <a:ln>
                  <a:noFill/>
                </a:ln>
                <a:solidFill>
                  <a:prstClr val="black"/>
                </a:solidFill>
                <a:effectLst/>
                <a:uLnTx/>
                <a:uFillTx/>
                <a:latin typeface="Montserrat" panose="00000500000000000000" pitchFamily="2" charset="0"/>
                <a:ea typeface="Source Serif Pro Black" panose="02040903050405020204" pitchFamily="18" charset="0"/>
                <a:cs typeface="+mn-cs"/>
              </a:rPr>
              <a:t>AGRI-DIKSHA WEB CHANNEL</a:t>
            </a:r>
            <a:endParaRPr kumimoji="0" lang="en-US" sz="2400" b="1" i="0" u="none" strike="noStrike" kern="1200" cap="none" spc="0" normalizeH="0" baseline="0" noProof="0">
              <a:ln>
                <a:noFill/>
              </a:ln>
              <a:solidFill>
                <a:prstClr val="black"/>
              </a:solidFill>
              <a:effectLst/>
              <a:uLnTx/>
              <a:uFillTx/>
              <a:latin typeface="Montserrat" panose="00000500000000000000" pitchFamily="2" charset="0"/>
              <a:ea typeface="Source Serif Pro Black" panose="02040903050405020204" pitchFamily="18" charset="0"/>
              <a:cs typeface="+mn-cs"/>
            </a:endParaRPr>
          </a:p>
        </p:txBody>
      </p:sp>
    </p:spTree>
    <p:extLst>
      <p:ext uri="{BB962C8B-B14F-4D97-AF65-F5344CB8AC3E}">
        <p14:creationId xmlns:p14="http://schemas.microsoft.com/office/powerpoint/2010/main" val="216324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FD699-49E4-02FF-0343-4EF1D9F58A56}"/>
              </a:ext>
            </a:extLst>
          </p:cNvPr>
          <p:cNvPicPr>
            <a:picLocks noChangeAspect="1"/>
          </p:cNvPicPr>
          <p:nvPr/>
        </p:nvPicPr>
        <p:blipFill>
          <a:blip r:embed="rId2"/>
          <a:stretch>
            <a:fillRect/>
          </a:stretch>
        </p:blipFill>
        <p:spPr>
          <a:xfrm>
            <a:off x="5953072" y="0"/>
            <a:ext cx="5244353" cy="6858000"/>
          </a:xfrm>
          <a:prstGeom prst="rect">
            <a:avLst/>
          </a:prstGeom>
        </p:spPr>
      </p:pic>
      <p:pic>
        <p:nvPicPr>
          <p:cNvPr id="5" name="Picture 4">
            <a:extLst>
              <a:ext uri="{FF2B5EF4-FFF2-40B4-BE49-F238E27FC236}">
                <a16:creationId xmlns:a16="http://schemas.microsoft.com/office/drawing/2014/main" id="{9EC88479-1106-16E6-7FA4-8C24639D66B3}"/>
              </a:ext>
            </a:extLst>
          </p:cNvPr>
          <p:cNvPicPr>
            <a:picLocks noChangeAspect="1"/>
          </p:cNvPicPr>
          <p:nvPr/>
        </p:nvPicPr>
        <p:blipFill>
          <a:blip r:embed="rId3"/>
          <a:stretch>
            <a:fillRect/>
          </a:stretch>
        </p:blipFill>
        <p:spPr>
          <a:xfrm>
            <a:off x="899335" y="0"/>
            <a:ext cx="4850369" cy="6858000"/>
          </a:xfrm>
          <a:prstGeom prst="rect">
            <a:avLst/>
          </a:prstGeom>
        </p:spPr>
      </p:pic>
    </p:spTree>
    <p:extLst>
      <p:ext uri="{BB962C8B-B14F-4D97-AF65-F5344CB8AC3E}">
        <p14:creationId xmlns:p14="http://schemas.microsoft.com/office/powerpoint/2010/main" val="116782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38572-1520-10A0-7AF8-539FBA35607F}"/>
              </a:ext>
            </a:extLst>
          </p:cNvPr>
          <p:cNvPicPr>
            <a:picLocks noChangeAspect="1"/>
          </p:cNvPicPr>
          <p:nvPr/>
        </p:nvPicPr>
        <p:blipFill>
          <a:blip r:embed="rId2"/>
          <a:stretch>
            <a:fillRect/>
          </a:stretch>
        </p:blipFill>
        <p:spPr>
          <a:xfrm>
            <a:off x="415061" y="375255"/>
            <a:ext cx="4587642" cy="6493396"/>
          </a:xfrm>
          <a:prstGeom prst="rect">
            <a:avLst/>
          </a:prstGeom>
        </p:spPr>
      </p:pic>
      <p:graphicFrame>
        <p:nvGraphicFramePr>
          <p:cNvPr id="5" name="Diagram 4">
            <a:extLst>
              <a:ext uri="{FF2B5EF4-FFF2-40B4-BE49-F238E27FC236}">
                <a16:creationId xmlns:a16="http://schemas.microsoft.com/office/drawing/2014/main" id="{BF998B45-30E5-F659-84A9-3A26C313C160}"/>
              </a:ext>
            </a:extLst>
          </p:cNvPr>
          <p:cNvGraphicFramePr/>
          <p:nvPr>
            <p:extLst>
              <p:ext uri="{D42A27DB-BD31-4B8C-83A1-F6EECF244321}">
                <p14:modId xmlns:p14="http://schemas.microsoft.com/office/powerpoint/2010/main" val="364890779"/>
              </p:ext>
            </p:extLst>
          </p:nvPr>
        </p:nvGraphicFramePr>
        <p:xfrm>
          <a:off x="5002703" y="2442949"/>
          <a:ext cx="6993679" cy="1743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2770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17" y="0"/>
            <a:ext cx="10769600" cy="914400"/>
          </a:xfrm>
        </p:spPr>
        <p:txBody>
          <a:bodyPr/>
          <a:lstStyle/>
          <a:p>
            <a:r>
              <a:rPr lang="en-IN" dirty="0"/>
              <a:t>Appeal to </a:t>
            </a:r>
            <a:r>
              <a:rPr lang="en-IN" dirty="0" err="1"/>
              <a:t>Agri</a:t>
            </a:r>
            <a:r>
              <a:rPr lang="en-IN" dirty="0"/>
              <a:t>-Universities</a:t>
            </a:r>
          </a:p>
        </p:txBody>
      </p:sp>
      <p:sp>
        <p:nvSpPr>
          <p:cNvPr id="3" name="Content Placeholder 2"/>
          <p:cNvSpPr>
            <a:spLocks noGrp="1"/>
          </p:cNvSpPr>
          <p:nvPr>
            <p:ph sz="quarter" idx="15"/>
          </p:nvPr>
        </p:nvSpPr>
        <p:spPr>
          <a:xfrm>
            <a:off x="702365" y="1143000"/>
            <a:ext cx="11264348" cy="4419600"/>
          </a:xfrm>
        </p:spPr>
        <p:txBody>
          <a:bodyPr/>
          <a:lstStyle/>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Plan for the NEP-2020 implementation as per ICAR Roadmap</a:t>
            </a:r>
          </a:p>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Implementation of new Academic Regulations as per BSMA of ICAR</a:t>
            </a:r>
          </a:p>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Plan for more Revenue Generation in AUs (Total Revenue of all AUs has increased by </a:t>
            </a:r>
            <a:r>
              <a:rPr lang="en-IN" sz="2400" kern="0" dirty="0" err="1">
                <a:latin typeface="Lato" panose="020F0502020204030203" pitchFamily="34" charset="0"/>
                <a:ea typeface="Lato" panose="020F0502020204030203" pitchFamily="34" charset="0"/>
                <a:cs typeface="Lato" panose="020F0502020204030203" pitchFamily="34" charset="0"/>
              </a:rPr>
              <a:t>Rs</a:t>
            </a:r>
            <a:r>
              <a:rPr lang="en-IN" sz="2400" kern="0" dirty="0">
                <a:latin typeface="Lato" panose="020F0502020204030203" pitchFamily="34" charset="0"/>
                <a:ea typeface="Lato" panose="020F0502020204030203" pitchFamily="34" charset="0"/>
                <a:cs typeface="Lato" panose="020F0502020204030203" pitchFamily="34" charset="0"/>
              </a:rPr>
              <a:t>. 200 Crores during last 1 year. </a:t>
            </a:r>
            <a:r>
              <a:rPr lang="en-IN" sz="2000" kern="0" dirty="0">
                <a:latin typeface="Lato" panose="020F0502020204030203" pitchFamily="34" charset="0"/>
                <a:ea typeface="Lato" panose="020F0502020204030203" pitchFamily="34" charset="0"/>
                <a:cs typeface="Lato" panose="020F0502020204030203" pitchFamily="34" charset="0"/>
              </a:rPr>
              <a:t>Total revenue </a:t>
            </a:r>
            <a:r>
              <a:rPr lang="en-IN" sz="2000" kern="0" dirty="0" err="1">
                <a:latin typeface="Lato" panose="020F0502020204030203" pitchFamily="34" charset="0"/>
                <a:ea typeface="Lato" panose="020F0502020204030203" pitchFamily="34" charset="0"/>
                <a:cs typeface="Lato" panose="020F0502020204030203" pitchFamily="34" charset="0"/>
              </a:rPr>
              <a:t>Rs</a:t>
            </a:r>
            <a:r>
              <a:rPr lang="en-IN" sz="2000" kern="0" dirty="0">
                <a:latin typeface="Lato" panose="020F0502020204030203" pitchFamily="34" charset="0"/>
                <a:ea typeface="Lato" panose="020F0502020204030203" pitchFamily="34" charset="0"/>
                <a:cs typeface="Lato" panose="020F0502020204030203" pitchFamily="34" charset="0"/>
              </a:rPr>
              <a:t>. 2000 Crore )</a:t>
            </a:r>
            <a:endParaRPr lang="en-IN" sz="2400" kern="0" dirty="0">
              <a:latin typeface="Lato" panose="020F0502020204030203" pitchFamily="34" charset="0"/>
              <a:ea typeface="Lato" panose="020F0502020204030203" pitchFamily="34" charset="0"/>
              <a:cs typeface="Lato" panose="020F0502020204030203" pitchFamily="34" charset="0"/>
            </a:endParaRPr>
          </a:p>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Plan for Incubation Centres for better entrepreneurship</a:t>
            </a:r>
          </a:p>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Utilization of digital platforms of ICAR including Academic Management System and Education Portal in real time basis</a:t>
            </a:r>
          </a:p>
          <a:p>
            <a:pPr marL="342900" lvl="0" indent="-342900" defTabSz="914400">
              <a:spcBef>
                <a:spcPts val="0"/>
              </a:spcBef>
              <a:buFont typeface="+mj-lt"/>
              <a:buAutoNum type="arabicPeriod"/>
              <a:defRPr/>
            </a:pPr>
            <a:r>
              <a:rPr lang="en-IN" sz="2400" kern="0" dirty="0">
                <a:latin typeface="Lato" panose="020F0502020204030203" pitchFamily="34" charset="0"/>
                <a:ea typeface="Lato" panose="020F0502020204030203" pitchFamily="34" charset="0"/>
                <a:cs typeface="Lato" panose="020F0502020204030203" pitchFamily="34" charset="0"/>
              </a:rPr>
              <a:t>Start utilizing Virtual Classrooms provided by ICAR and </a:t>
            </a:r>
            <a:r>
              <a:rPr lang="en-IN" sz="2400" kern="0" dirty="0" err="1">
                <a:latin typeface="Lato" panose="020F0502020204030203" pitchFamily="34" charset="0"/>
                <a:ea typeface="Lato" panose="020F0502020204030203" pitchFamily="34" charset="0"/>
                <a:cs typeface="Lato" panose="020F0502020204030203" pitchFamily="34" charset="0"/>
              </a:rPr>
              <a:t>Agri</a:t>
            </a:r>
            <a:r>
              <a:rPr lang="en-IN" sz="2400" kern="0" dirty="0">
                <a:latin typeface="Lato" panose="020F0502020204030203" pitchFamily="34" charset="0"/>
                <a:ea typeface="Lato" panose="020F0502020204030203" pitchFamily="34" charset="0"/>
                <a:cs typeface="Lato" panose="020F0502020204030203" pitchFamily="34" charset="0"/>
              </a:rPr>
              <a:t>-DIKSHA</a:t>
            </a:r>
          </a:p>
          <a:p>
            <a:pPr marL="342900" lvl="0" indent="-342900" defTabSz="914400">
              <a:spcBef>
                <a:spcPts val="0"/>
              </a:spcBef>
              <a:buFont typeface="+mj-lt"/>
              <a:buAutoNum type="arabicPeriod"/>
              <a:defRPr/>
            </a:pPr>
            <a:r>
              <a:rPr lang="en-IN" sz="2400" kern="0" dirty="0">
                <a:latin typeface="Lato" panose="020F0502020204030203" pitchFamily="34" charset="0"/>
              </a:rPr>
              <a:t>Register for Academic Bank of Credit (ABC) as per NEP</a:t>
            </a:r>
          </a:p>
          <a:p>
            <a:pPr marL="342900" lvl="0" indent="-342900" defTabSz="914400">
              <a:spcBef>
                <a:spcPts val="0"/>
              </a:spcBef>
              <a:buFont typeface="+mj-lt"/>
              <a:buAutoNum type="arabicPeriod"/>
              <a:defRPr/>
            </a:pPr>
            <a:r>
              <a:rPr lang="en-IN" sz="2400" kern="0" dirty="0">
                <a:latin typeface="Lato" panose="020F0502020204030203" pitchFamily="34" charset="0"/>
              </a:rPr>
              <a:t>ICAR going to join Common University Entrance Test (CUET) from next year</a:t>
            </a:r>
          </a:p>
          <a:p>
            <a:pPr marL="342900" lvl="0" indent="-342900" defTabSz="914400">
              <a:spcBef>
                <a:spcPts val="0"/>
              </a:spcBef>
              <a:buFont typeface="+mj-lt"/>
              <a:buAutoNum type="arabicPeriod"/>
              <a:defRPr/>
            </a:pPr>
            <a:r>
              <a:rPr lang="en-IN" sz="2400" kern="0" dirty="0">
                <a:latin typeface="Lato" panose="020F0502020204030203" pitchFamily="34" charset="0"/>
              </a:rPr>
              <a:t>Explore PPP mode for infrastructure </a:t>
            </a:r>
            <a:endParaRPr lang="en-IN" sz="2400" dirty="0"/>
          </a:p>
        </p:txBody>
      </p:sp>
    </p:spTree>
    <p:extLst>
      <p:ext uri="{BB962C8B-B14F-4D97-AF65-F5344CB8AC3E}">
        <p14:creationId xmlns:p14="http://schemas.microsoft.com/office/powerpoint/2010/main" val="2829410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p:txBody>
          <a:bodyPr/>
          <a:lstStyle/>
          <a:p>
            <a:pPr marL="0" indent="0" algn="ctr">
              <a:buNone/>
            </a:pPr>
            <a:r>
              <a:rPr lang="en-IN" sz="9600" dirty="0"/>
              <a:t>Thanks</a:t>
            </a:r>
          </a:p>
        </p:txBody>
      </p:sp>
    </p:spTree>
    <p:extLst>
      <p:ext uri="{BB962C8B-B14F-4D97-AF65-F5344CB8AC3E}">
        <p14:creationId xmlns:p14="http://schemas.microsoft.com/office/powerpoint/2010/main" val="2170623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1530562" y="182153"/>
            <a:ext cx="9130875" cy="492443"/>
          </a:xfrm>
          <a:prstGeom prst="rect">
            <a:avLst/>
          </a:prstGeom>
          <a:noFill/>
        </p:spPr>
        <p:txBody>
          <a:bodyPr wrap="square" rtlCol="0">
            <a:spAutoFit/>
          </a:bodyPr>
          <a:lstStyle/>
          <a:p>
            <a:pPr algn="ctr"/>
            <a:r>
              <a:rPr lang="en-US" sz="2600" b="1" dirty="0">
                <a:solidFill>
                  <a:schemeClr val="accent3"/>
                </a:solidFill>
                <a:latin typeface="Lato Black" charset="0"/>
                <a:ea typeface="Lato Black" charset="0"/>
                <a:cs typeface="Lato Black" charset="0"/>
              </a:rPr>
              <a:t>Domains Of Agricultural  Universities  in India</a:t>
            </a:r>
          </a:p>
        </p:txBody>
      </p:sp>
      <p:graphicFrame>
        <p:nvGraphicFramePr>
          <p:cNvPr id="228" name="Table 4">
            <a:extLst>
              <a:ext uri="{FF2B5EF4-FFF2-40B4-BE49-F238E27FC236}">
                <a16:creationId xmlns:a16="http://schemas.microsoft.com/office/drawing/2014/main" id="{1A25F505-138F-DB47-807F-CEBBF3B1C4A1}"/>
              </a:ext>
            </a:extLst>
          </p:cNvPr>
          <p:cNvGraphicFramePr>
            <a:graphicFrameLocks/>
          </p:cNvGraphicFramePr>
          <p:nvPr/>
        </p:nvGraphicFramePr>
        <p:xfrm>
          <a:off x="3771475" y="1790968"/>
          <a:ext cx="8135555" cy="4015018"/>
        </p:xfrm>
        <a:graphic>
          <a:graphicData uri="http://schemas.openxmlformats.org/drawingml/2006/table">
            <a:tbl>
              <a:tblPr firstRow="1" bandRow="1">
                <a:tableStyleId>{C083E6E3-FA7D-4D7B-A595-EF9225AFEA82}</a:tableStyleId>
              </a:tblPr>
              <a:tblGrid>
                <a:gridCol w="4666552">
                  <a:extLst>
                    <a:ext uri="{9D8B030D-6E8A-4147-A177-3AD203B41FA5}">
                      <a16:colId xmlns:a16="http://schemas.microsoft.com/office/drawing/2014/main" val="20000"/>
                    </a:ext>
                  </a:extLst>
                </a:gridCol>
                <a:gridCol w="3469003">
                  <a:extLst>
                    <a:ext uri="{9D8B030D-6E8A-4147-A177-3AD203B41FA5}">
                      <a16:colId xmlns:a16="http://schemas.microsoft.com/office/drawing/2014/main" val="20001"/>
                    </a:ext>
                  </a:extLst>
                </a:gridCol>
              </a:tblGrid>
              <a:tr h="470652">
                <a:tc>
                  <a:txBody>
                    <a:bodyPr/>
                    <a:lstStyle/>
                    <a:p>
                      <a:pPr algn="ctr"/>
                      <a:r>
                        <a:rPr lang="en-US" sz="1900" dirty="0"/>
                        <a:t>Domain of AU</a:t>
                      </a:r>
                      <a:endParaRPr lang="en-IN" sz="1900" dirty="0">
                        <a:latin typeface="Arial" panose="020B0604020202020204" pitchFamily="34" charset="0"/>
                        <a:cs typeface="Arial" panose="020B0604020202020204" pitchFamily="34" charset="0"/>
                      </a:endParaRPr>
                    </a:p>
                  </a:txBody>
                  <a:tcPr marL="59360" marR="59360" marT="29687" marB="29687">
                    <a:solidFill>
                      <a:schemeClr val="accent3"/>
                    </a:solidFill>
                  </a:tcPr>
                </a:tc>
                <a:tc>
                  <a:txBody>
                    <a:bodyPr/>
                    <a:lstStyle/>
                    <a:p>
                      <a:pPr algn="ctr"/>
                      <a:r>
                        <a:rPr lang="en-US" sz="1900" dirty="0"/>
                        <a:t>Number</a:t>
                      </a:r>
                      <a:endParaRPr lang="en-IN" sz="1900" dirty="0">
                        <a:latin typeface="Arial" panose="020B0604020202020204" pitchFamily="34" charset="0"/>
                        <a:cs typeface="Arial" panose="020B0604020202020204" pitchFamily="34" charset="0"/>
                      </a:endParaRPr>
                    </a:p>
                  </a:txBody>
                  <a:tcPr marL="59360" marR="59360" marT="29687" marB="29687">
                    <a:solidFill>
                      <a:schemeClr val="accent3"/>
                    </a:solidFill>
                  </a:tcPr>
                </a:tc>
                <a:extLst>
                  <a:ext uri="{0D108BD9-81ED-4DB2-BD59-A6C34878D82A}">
                    <a16:rowId xmlns:a16="http://schemas.microsoft.com/office/drawing/2014/main" val="10000"/>
                  </a:ext>
                </a:extLst>
              </a:tr>
              <a:tr h="470652">
                <a:tc>
                  <a:txBody>
                    <a:bodyPr/>
                    <a:lstStyle/>
                    <a:p>
                      <a:pPr algn="l"/>
                      <a:r>
                        <a:rPr lang="en-US" sz="2800" dirty="0"/>
                        <a:t>SAUs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39</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1"/>
                  </a:ext>
                </a:extLst>
              </a:tr>
              <a:tr h="470652">
                <a:tc>
                  <a:txBody>
                    <a:bodyPr/>
                    <a:lstStyle/>
                    <a:p>
                      <a:pPr algn="l"/>
                      <a:r>
                        <a:rPr lang="en-US" sz="2800" dirty="0"/>
                        <a:t>Veterinary Universities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15</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2"/>
                  </a:ext>
                </a:extLst>
              </a:tr>
              <a:tr h="470652">
                <a:tc>
                  <a:txBody>
                    <a:bodyPr/>
                    <a:lstStyle/>
                    <a:p>
                      <a:pPr algn="l"/>
                      <a:r>
                        <a:rPr lang="en-US" sz="2800" dirty="0"/>
                        <a:t>Horticulture Universities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06</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3"/>
                  </a:ext>
                </a:extLst>
              </a:tr>
              <a:tr h="470652">
                <a:tc>
                  <a:txBody>
                    <a:bodyPr/>
                    <a:lstStyle/>
                    <a:p>
                      <a:pPr algn="l"/>
                      <a:r>
                        <a:rPr lang="en-US" sz="2800" dirty="0"/>
                        <a:t>Fisheries Universities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03</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4"/>
                  </a:ext>
                </a:extLst>
              </a:tr>
              <a:tr h="470652">
                <a:tc>
                  <a:txBody>
                    <a:bodyPr/>
                    <a:lstStyle/>
                    <a:p>
                      <a:pPr algn="l"/>
                      <a:r>
                        <a:rPr lang="en-US" sz="2800" dirty="0"/>
                        <a:t>Deemed Universities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04</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5"/>
                  </a:ext>
                </a:extLst>
              </a:tr>
              <a:tr h="470652">
                <a:tc>
                  <a:txBody>
                    <a:bodyPr/>
                    <a:lstStyle/>
                    <a:p>
                      <a:pPr algn="l"/>
                      <a:r>
                        <a:rPr lang="en-US" sz="2800" dirty="0"/>
                        <a:t>CAUs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03</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6"/>
                  </a:ext>
                </a:extLst>
              </a:tr>
              <a:tr h="627802">
                <a:tc>
                  <a:txBody>
                    <a:bodyPr/>
                    <a:lstStyle/>
                    <a:p>
                      <a:pPr algn="l"/>
                      <a:r>
                        <a:rPr lang="en-US" sz="2800" dirty="0"/>
                        <a:t>CUs with Agricultural Faculties</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US" sz="2800" dirty="0"/>
                        <a:t>04</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7"/>
                  </a:ext>
                </a:extLst>
              </a:tr>
            </a:tbl>
          </a:graphicData>
        </a:graphic>
      </p:graphicFrame>
      <p:grpSp>
        <p:nvGrpSpPr>
          <p:cNvPr id="2" name="Group 1">
            <a:extLst>
              <a:ext uri="{FF2B5EF4-FFF2-40B4-BE49-F238E27FC236}">
                <a16:creationId xmlns:a16="http://schemas.microsoft.com/office/drawing/2014/main" id="{2F3D6A8F-AD0C-45BE-8825-B99C42504E10}"/>
              </a:ext>
            </a:extLst>
          </p:cNvPr>
          <p:cNvGrpSpPr/>
          <p:nvPr/>
        </p:nvGrpSpPr>
        <p:grpSpPr>
          <a:xfrm rot="5400000">
            <a:off x="367562" y="1430348"/>
            <a:ext cx="2822497" cy="3543738"/>
            <a:chOff x="7006595" y="3319706"/>
            <a:chExt cx="2822497" cy="3543738"/>
          </a:xfrm>
        </p:grpSpPr>
        <p:grpSp>
          <p:nvGrpSpPr>
            <p:cNvPr id="231" name="กลุ่ม 11">
              <a:extLst>
                <a:ext uri="{FF2B5EF4-FFF2-40B4-BE49-F238E27FC236}">
                  <a16:creationId xmlns:a16="http://schemas.microsoft.com/office/drawing/2014/main" id="{A5CE997C-3AF3-D94A-8A2D-9A3278DD49DE}"/>
                </a:ext>
              </a:extLst>
            </p:cNvPr>
            <p:cNvGrpSpPr/>
            <p:nvPr/>
          </p:nvGrpSpPr>
          <p:grpSpPr>
            <a:xfrm>
              <a:off x="7997264" y="3319706"/>
              <a:ext cx="853062" cy="3543738"/>
              <a:chOff x="10693545" y="3521366"/>
              <a:chExt cx="1706123" cy="7527634"/>
            </a:xfrm>
          </p:grpSpPr>
          <p:sp>
            <p:nvSpPr>
              <p:cNvPr id="232" name="Freeform 9">
                <a:extLst>
                  <a:ext uri="{FF2B5EF4-FFF2-40B4-BE49-F238E27FC236}">
                    <a16:creationId xmlns:a16="http://schemas.microsoft.com/office/drawing/2014/main" id="{35CD1511-B3BB-9648-899F-C56155FA920A}"/>
                  </a:ext>
                </a:extLst>
              </p:cNvPr>
              <p:cNvSpPr>
                <a:spLocks noEditPoints="1"/>
              </p:cNvSpPr>
              <p:nvPr/>
            </p:nvSpPr>
            <p:spPr bwMode="auto">
              <a:xfrm>
                <a:off x="10693545" y="3521366"/>
                <a:ext cx="1706123" cy="7527634"/>
              </a:xfrm>
              <a:custGeom>
                <a:avLst/>
                <a:gdLst>
                  <a:gd name="T0" fmla="*/ 0 w 114"/>
                  <a:gd name="T1" fmla="*/ 57 h 503"/>
                  <a:gd name="T2" fmla="*/ 0 w 114"/>
                  <a:gd name="T3" fmla="*/ 503 h 503"/>
                  <a:gd name="T4" fmla="*/ 114 w 114"/>
                  <a:gd name="T5" fmla="*/ 503 h 503"/>
                  <a:gd name="T6" fmla="*/ 114 w 114"/>
                  <a:gd name="T7" fmla="*/ 57 h 503"/>
                  <a:gd name="T8" fmla="*/ 57 w 114"/>
                  <a:gd name="T9" fmla="*/ 0 h 503"/>
                  <a:gd name="T10" fmla="*/ 0 w 114"/>
                  <a:gd name="T11" fmla="*/ 57 h 503"/>
                  <a:gd name="T12" fmla="*/ 106 w 114"/>
                  <a:gd name="T13" fmla="*/ 60 h 503"/>
                  <a:gd name="T14" fmla="*/ 57 w 114"/>
                  <a:gd name="T15" fmla="*/ 109 h 503"/>
                  <a:gd name="T16" fmla="*/ 9 w 114"/>
                  <a:gd name="T17" fmla="*/ 60 h 503"/>
                  <a:gd name="T18" fmla="*/ 57 w 114"/>
                  <a:gd name="T19" fmla="*/ 11 h 503"/>
                  <a:gd name="T20" fmla="*/ 106 w 114"/>
                  <a:gd name="T21" fmla="*/ 6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503">
                    <a:moveTo>
                      <a:pt x="0" y="57"/>
                    </a:moveTo>
                    <a:cubicBezTo>
                      <a:pt x="0" y="503"/>
                      <a:pt x="0" y="503"/>
                      <a:pt x="0" y="503"/>
                    </a:cubicBezTo>
                    <a:cubicBezTo>
                      <a:pt x="114" y="503"/>
                      <a:pt x="114" y="503"/>
                      <a:pt x="114" y="503"/>
                    </a:cubicBezTo>
                    <a:cubicBezTo>
                      <a:pt x="114" y="57"/>
                      <a:pt x="114" y="57"/>
                      <a:pt x="114" y="57"/>
                    </a:cubicBezTo>
                    <a:cubicBezTo>
                      <a:pt x="114" y="25"/>
                      <a:pt x="89" y="0"/>
                      <a:pt x="57" y="0"/>
                    </a:cubicBezTo>
                    <a:cubicBezTo>
                      <a:pt x="26" y="0"/>
                      <a:pt x="0" y="25"/>
                      <a:pt x="0" y="57"/>
                    </a:cubicBezTo>
                    <a:close/>
                    <a:moveTo>
                      <a:pt x="106" y="60"/>
                    </a:moveTo>
                    <a:cubicBezTo>
                      <a:pt x="106" y="87"/>
                      <a:pt x="84" y="109"/>
                      <a:pt x="57" y="109"/>
                    </a:cubicBezTo>
                    <a:cubicBezTo>
                      <a:pt x="30" y="109"/>
                      <a:pt x="9" y="87"/>
                      <a:pt x="9" y="60"/>
                    </a:cubicBezTo>
                    <a:cubicBezTo>
                      <a:pt x="9" y="33"/>
                      <a:pt x="30" y="11"/>
                      <a:pt x="57" y="11"/>
                    </a:cubicBezTo>
                    <a:cubicBezTo>
                      <a:pt x="84" y="11"/>
                      <a:pt x="106" y="33"/>
                      <a:pt x="106" y="60"/>
                    </a:cubicBezTo>
                    <a:close/>
                  </a:path>
                </a:pathLst>
              </a:custGeom>
              <a:solidFill>
                <a:schemeClr val="accent6"/>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33" name="TextBox 232">
                <a:extLst>
                  <a:ext uri="{FF2B5EF4-FFF2-40B4-BE49-F238E27FC236}">
                    <a16:creationId xmlns:a16="http://schemas.microsoft.com/office/drawing/2014/main" id="{A97C8ED0-CCE7-F94F-B5E2-FD8DEEB4ABA8}"/>
                  </a:ext>
                </a:extLst>
              </p:cNvPr>
              <p:cNvSpPr txBox="1"/>
              <p:nvPr/>
            </p:nvSpPr>
            <p:spPr>
              <a:xfrm rot="16200000">
                <a:off x="9477136" y="7344071"/>
                <a:ext cx="4213034" cy="744782"/>
              </a:xfrm>
              <a:prstGeom prst="rect">
                <a:avLst/>
              </a:prstGeom>
              <a:noFill/>
            </p:spPr>
            <p:txBody>
              <a:bodyPr wrap="square" lIns="109710" tIns="54855" rIns="109710" bIns="54855" rtlCol="0">
                <a:spAutoFit/>
              </a:bodyPr>
              <a:lstStyle/>
              <a:p>
                <a:r>
                  <a:rPr lang="en-US" sz="1700" dirty="0">
                    <a:solidFill>
                      <a:schemeClr val="bg1"/>
                    </a:solidFill>
                    <a:latin typeface="Lato" pitchFamily="34" charset="0"/>
                    <a:ea typeface="Lato" pitchFamily="34" charset="0"/>
                    <a:cs typeface="Lato" pitchFamily="34" charset="0"/>
                  </a:rPr>
                  <a:t>PG Level Subjects</a:t>
                </a:r>
              </a:p>
            </p:txBody>
          </p:sp>
        </p:grpSp>
        <p:grpSp>
          <p:nvGrpSpPr>
            <p:cNvPr id="242" name="กลุ่ม 10">
              <a:extLst>
                <a:ext uri="{FF2B5EF4-FFF2-40B4-BE49-F238E27FC236}">
                  <a16:creationId xmlns:a16="http://schemas.microsoft.com/office/drawing/2014/main" id="{48F374C5-8F9C-8B40-96D6-CE27B9BAAF91}"/>
                </a:ext>
              </a:extLst>
            </p:cNvPr>
            <p:cNvGrpSpPr/>
            <p:nvPr/>
          </p:nvGrpSpPr>
          <p:grpSpPr>
            <a:xfrm>
              <a:off x="7006595" y="3676077"/>
              <a:ext cx="853062" cy="3187367"/>
              <a:chOff x="8716961" y="4674266"/>
              <a:chExt cx="1706123" cy="6374734"/>
            </a:xfrm>
          </p:grpSpPr>
          <p:sp>
            <p:nvSpPr>
              <p:cNvPr id="243" name="Freeform 7">
                <a:extLst>
                  <a:ext uri="{FF2B5EF4-FFF2-40B4-BE49-F238E27FC236}">
                    <a16:creationId xmlns:a16="http://schemas.microsoft.com/office/drawing/2014/main" id="{87CCBCAC-AAF7-574A-AB6F-ED46E9221400}"/>
                  </a:ext>
                </a:extLst>
              </p:cNvPr>
              <p:cNvSpPr>
                <a:spLocks noEditPoints="1"/>
              </p:cNvSpPr>
              <p:nvPr/>
            </p:nvSpPr>
            <p:spPr bwMode="auto">
              <a:xfrm>
                <a:off x="8716961" y="4674266"/>
                <a:ext cx="1706123" cy="6374734"/>
              </a:xfrm>
              <a:custGeom>
                <a:avLst/>
                <a:gdLst>
                  <a:gd name="T0" fmla="*/ 114 w 114"/>
                  <a:gd name="T1" fmla="*/ 426 h 426"/>
                  <a:gd name="T2" fmla="*/ 114 w 114"/>
                  <a:gd name="T3" fmla="*/ 57 h 426"/>
                  <a:gd name="T4" fmla="*/ 57 w 114"/>
                  <a:gd name="T5" fmla="*/ 0 h 426"/>
                  <a:gd name="T6" fmla="*/ 0 w 114"/>
                  <a:gd name="T7" fmla="*/ 57 h 426"/>
                  <a:gd name="T8" fmla="*/ 0 w 114"/>
                  <a:gd name="T9" fmla="*/ 426 h 426"/>
                  <a:gd name="T10" fmla="*/ 114 w 114"/>
                  <a:gd name="T11" fmla="*/ 426 h 426"/>
                  <a:gd name="T12" fmla="*/ 8 w 114"/>
                  <a:gd name="T13" fmla="*/ 60 h 426"/>
                  <a:gd name="T14" fmla="*/ 57 w 114"/>
                  <a:gd name="T15" fmla="*/ 12 h 426"/>
                  <a:gd name="T16" fmla="*/ 106 w 114"/>
                  <a:gd name="T17" fmla="*/ 60 h 426"/>
                  <a:gd name="T18" fmla="*/ 57 w 114"/>
                  <a:gd name="T19" fmla="*/ 109 h 426"/>
                  <a:gd name="T20" fmla="*/ 8 w 114"/>
                  <a:gd name="T21" fmla="*/ 6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426">
                    <a:moveTo>
                      <a:pt x="114" y="426"/>
                    </a:moveTo>
                    <a:cubicBezTo>
                      <a:pt x="114" y="57"/>
                      <a:pt x="114" y="57"/>
                      <a:pt x="114" y="57"/>
                    </a:cubicBezTo>
                    <a:cubicBezTo>
                      <a:pt x="114" y="26"/>
                      <a:pt x="88" y="0"/>
                      <a:pt x="57" y="0"/>
                    </a:cubicBezTo>
                    <a:cubicBezTo>
                      <a:pt x="26" y="0"/>
                      <a:pt x="0" y="26"/>
                      <a:pt x="0" y="57"/>
                    </a:cubicBezTo>
                    <a:cubicBezTo>
                      <a:pt x="0" y="426"/>
                      <a:pt x="0" y="426"/>
                      <a:pt x="0" y="426"/>
                    </a:cubicBezTo>
                    <a:lnTo>
                      <a:pt x="114" y="426"/>
                    </a:lnTo>
                    <a:close/>
                    <a:moveTo>
                      <a:pt x="8" y="60"/>
                    </a:moveTo>
                    <a:cubicBezTo>
                      <a:pt x="8" y="33"/>
                      <a:pt x="30" y="12"/>
                      <a:pt x="57" y="12"/>
                    </a:cubicBezTo>
                    <a:cubicBezTo>
                      <a:pt x="84" y="12"/>
                      <a:pt x="106" y="33"/>
                      <a:pt x="106" y="60"/>
                    </a:cubicBezTo>
                    <a:cubicBezTo>
                      <a:pt x="106" y="87"/>
                      <a:pt x="84" y="109"/>
                      <a:pt x="57" y="109"/>
                    </a:cubicBezTo>
                    <a:cubicBezTo>
                      <a:pt x="30" y="109"/>
                      <a:pt x="8" y="87"/>
                      <a:pt x="8" y="6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dirty="0"/>
              </a:p>
            </p:txBody>
          </p:sp>
          <p:sp>
            <p:nvSpPr>
              <p:cNvPr id="244" name="TextBox 243">
                <a:extLst>
                  <a:ext uri="{FF2B5EF4-FFF2-40B4-BE49-F238E27FC236}">
                    <a16:creationId xmlns:a16="http://schemas.microsoft.com/office/drawing/2014/main" id="{88617762-B690-F14A-9C6F-2D97717A1E68}"/>
                  </a:ext>
                </a:extLst>
              </p:cNvPr>
              <p:cNvSpPr txBox="1"/>
              <p:nvPr/>
            </p:nvSpPr>
            <p:spPr>
              <a:xfrm rot="16200000">
                <a:off x="7405693" y="8333276"/>
                <a:ext cx="4316456" cy="744782"/>
              </a:xfrm>
              <a:prstGeom prst="rect">
                <a:avLst/>
              </a:prstGeom>
              <a:noFill/>
            </p:spPr>
            <p:txBody>
              <a:bodyPr wrap="square" lIns="109710" tIns="54855" rIns="109710" bIns="54855" rtlCol="0">
                <a:spAutoFit/>
              </a:bodyPr>
              <a:lstStyle/>
              <a:p>
                <a:r>
                  <a:rPr lang="en-US" sz="1700" dirty="0">
                    <a:solidFill>
                      <a:schemeClr val="bg1"/>
                    </a:solidFill>
                    <a:latin typeface="Lato" pitchFamily="34" charset="0"/>
                    <a:ea typeface="Lato" pitchFamily="34" charset="0"/>
                    <a:cs typeface="Lato" pitchFamily="34" charset="0"/>
                  </a:rPr>
                  <a:t>Doctoral Programs</a:t>
                </a:r>
              </a:p>
            </p:txBody>
          </p:sp>
        </p:grpSp>
        <p:grpSp>
          <p:nvGrpSpPr>
            <p:cNvPr id="248" name="กลุ่ม 12">
              <a:extLst>
                <a:ext uri="{FF2B5EF4-FFF2-40B4-BE49-F238E27FC236}">
                  <a16:creationId xmlns:a16="http://schemas.microsoft.com/office/drawing/2014/main" id="{EE6B39C7-C5B7-154A-B4D8-8F538782D8C9}"/>
                </a:ext>
              </a:extLst>
            </p:cNvPr>
            <p:cNvGrpSpPr/>
            <p:nvPr/>
          </p:nvGrpSpPr>
          <p:grpSpPr>
            <a:xfrm>
              <a:off x="8976030" y="3720035"/>
              <a:ext cx="853062" cy="3143409"/>
              <a:chOff x="12655350" y="4209727"/>
              <a:chExt cx="1706123" cy="6839273"/>
            </a:xfrm>
          </p:grpSpPr>
          <p:sp>
            <p:nvSpPr>
              <p:cNvPr id="249" name="Freeform 6">
                <a:extLst>
                  <a:ext uri="{FF2B5EF4-FFF2-40B4-BE49-F238E27FC236}">
                    <a16:creationId xmlns:a16="http://schemas.microsoft.com/office/drawing/2014/main" id="{A69517B0-B814-C445-A79A-A11E8FA80234}"/>
                  </a:ext>
                </a:extLst>
              </p:cNvPr>
              <p:cNvSpPr>
                <a:spLocks noEditPoints="1"/>
              </p:cNvSpPr>
              <p:nvPr/>
            </p:nvSpPr>
            <p:spPr bwMode="auto">
              <a:xfrm>
                <a:off x="12655350" y="4209727"/>
                <a:ext cx="1706123" cy="6839273"/>
              </a:xfrm>
              <a:custGeom>
                <a:avLst/>
                <a:gdLst>
                  <a:gd name="T0" fmla="*/ 0 w 114"/>
                  <a:gd name="T1" fmla="*/ 57 h 457"/>
                  <a:gd name="T2" fmla="*/ 0 w 114"/>
                  <a:gd name="T3" fmla="*/ 457 h 457"/>
                  <a:gd name="T4" fmla="*/ 114 w 114"/>
                  <a:gd name="T5" fmla="*/ 457 h 457"/>
                  <a:gd name="T6" fmla="*/ 114 w 114"/>
                  <a:gd name="T7" fmla="*/ 57 h 457"/>
                  <a:gd name="T8" fmla="*/ 57 w 114"/>
                  <a:gd name="T9" fmla="*/ 0 h 457"/>
                  <a:gd name="T10" fmla="*/ 0 w 114"/>
                  <a:gd name="T11" fmla="*/ 57 h 457"/>
                  <a:gd name="T12" fmla="*/ 106 w 114"/>
                  <a:gd name="T13" fmla="*/ 61 h 457"/>
                  <a:gd name="T14" fmla="*/ 57 w 114"/>
                  <a:gd name="T15" fmla="*/ 109 h 457"/>
                  <a:gd name="T16" fmla="*/ 8 w 114"/>
                  <a:gd name="T17" fmla="*/ 61 h 457"/>
                  <a:gd name="T18" fmla="*/ 57 w 114"/>
                  <a:gd name="T19" fmla="*/ 12 h 457"/>
                  <a:gd name="T20" fmla="*/ 106 w 114"/>
                  <a:gd name="T21" fmla="*/ 6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457">
                    <a:moveTo>
                      <a:pt x="0" y="57"/>
                    </a:moveTo>
                    <a:cubicBezTo>
                      <a:pt x="0" y="457"/>
                      <a:pt x="0" y="457"/>
                      <a:pt x="0" y="457"/>
                    </a:cubicBezTo>
                    <a:cubicBezTo>
                      <a:pt x="114" y="457"/>
                      <a:pt x="114" y="457"/>
                      <a:pt x="114" y="457"/>
                    </a:cubicBezTo>
                    <a:cubicBezTo>
                      <a:pt x="114" y="57"/>
                      <a:pt x="114" y="57"/>
                      <a:pt x="114" y="57"/>
                    </a:cubicBezTo>
                    <a:cubicBezTo>
                      <a:pt x="114" y="26"/>
                      <a:pt x="89" y="0"/>
                      <a:pt x="57" y="0"/>
                    </a:cubicBezTo>
                    <a:cubicBezTo>
                      <a:pt x="26" y="0"/>
                      <a:pt x="0" y="26"/>
                      <a:pt x="0" y="57"/>
                    </a:cubicBezTo>
                    <a:close/>
                    <a:moveTo>
                      <a:pt x="106" y="61"/>
                    </a:moveTo>
                    <a:cubicBezTo>
                      <a:pt x="106" y="87"/>
                      <a:pt x="84" y="109"/>
                      <a:pt x="57" y="109"/>
                    </a:cubicBezTo>
                    <a:cubicBezTo>
                      <a:pt x="30" y="109"/>
                      <a:pt x="8" y="87"/>
                      <a:pt x="8" y="61"/>
                    </a:cubicBezTo>
                    <a:cubicBezTo>
                      <a:pt x="8" y="34"/>
                      <a:pt x="30" y="12"/>
                      <a:pt x="57" y="12"/>
                    </a:cubicBezTo>
                    <a:cubicBezTo>
                      <a:pt x="84" y="12"/>
                      <a:pt x="106" y="34"/>
                      <a:pt x="106" y="61"/>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50" name="TextBox 249">
                <a:extLst>
                  <a:ext uri="{FF2B5EF4-FFF2-40B4-BE49-F238E27FC236}">
                    <a16:creationId xmlns:a16="http://schemas.microsoft.com/office/drawing/2014/main" id="{0C89EEDE-51D5-0147-A6AC-ED3094E60FD1}"/>
                  </a:ext>
                </a:extLst>
              </p:cNvPr>
              <p:cNvSpPr txBox="1"/>
              <p:nvPr/>
            </p:nvSpPr>
            <p:spPr>
              <a:xfrm rot="16200000">
                <a:off x="11466796" y="7529568"/>
                <a:ext cx="4213034" cy="1268003"/>
              </a:xfrm>
              <a:prstGeom prst="rect">
                <a:avLst/>
              </a:prstGeom>
              <a:noFill/>
            </p:spPr>
            <p:txBody>
              <a:bodyPr wrap="square" lIns="109710" tIns="54855" rIns="109710" bIns="54855" rtlCol="0">
                <a:spAutoFit/>
              </a:bodyPr>
              <a:lstStyle/>
              <a:p>
                <a:r>
                  <a:rPr lang="en-US" sz="1700" dirty="0">
                    <a:solidFill>
                      <a:schemeClr val="bg1"/>
                    </a:solidFill>
                    <a:latin typeface="Lato" pitchFamily="34" charset="0"/>
                    <a:ea typeface="Lato" pitchFamily="34" charset="0"/>
                    <a:cs typeface="Lato" pitchFamily="34" charset="0"/>
                  </a:rPr>
                  <a:t>UG Level Subjects</a:t>
                </a:r>
              </a:p>
            </p:txBody>
          </p:sp>
        </p:grpSp>
        <p:sp>
          <p:nvSpPr>
            <p:cNvPr id="5" name="TextBox 4">
              <a:extLst>
                <a:ext uri="{FF2B5EF4-FFF2-40B4-BE49-F238E27FC236}">
                  <a16:creationId xmlns:a16="http://schemas.microsoft.com/office/drawing/2014/main" id="{FC472C20-F54D-1C48-B8A9-1593ABB66CA3}"/>
                </a:ext>
              </a:extLst>
            </p:cNvPr>
            <p:cNvSpPr txBox="1"/>
            <p:nvPr/>
          </p:nvSpPr>
          <p:spPr>
            <a:xfrm rot="16200000">
              <a:off x="9105103" y="3871810"/>
              <a:ext cx="599211" cy="523220"/>
            </a:xfrm>
            <a:prstGeom prst="rect">
              <a:avLst/>
            </a:prstGeom>
            <a:noFill/>
          </p:spPr>
          <p:txBody>
            <a:bodyPr wrap="square" rtlCol="0">
              <a:spAutoFit/>
            </a:bodyPr>
            <a:lstStyle/>
            <a:p>
              <a:r>
                <a:rPr lang="en-US" sz="2800" b="1" dirty="0">
                  <a:latin typeface="Lato" panose="020F0502020204030203" pitchFamily="34" charset="0"/>
                  <a:ea typeface="Lato" panose="020F0502020204030203" pitchFamily="34" charset="0"/>
                  <a:cs typeface="Lato" panose="020F0502020204030203" pitchFamily="34" charset="0"/>
                </a:rPr>
                <a:t>11</a:t>
              </a:r>
            </a:p>
          </p:txBody>
        </p:sp>
        <p:sp>
          <p:nvSpPr>
            <p:cNvPr id="257" name="TextBox 256">
              <a:extLst>
                <a:ext uri="{FF2B5EF4-FFF2-40B4-BE49-F238E27FC236}">
                  <a16:creationId xmlns:a16="http://schemas.microsoft.com/office/drawing/2014/main" id="{D47BF271-986D-1F4C-8217-07B7FBC2912D}"/>
                </a:ext>
              </a:extLst>
            </p:cNvPr>
            <p:cNvSpPr txBox="1"/>
            <p:nvPr/>
          </p:nvSpPr>
          <p:spPr>
            <a:xfrm rot="16200000">
              <a:off x="8127902" y="3492269"/>
              <a:ext cx="599211" cy="523220"/>
            </a:xfrm>
            <a:prstGeom prst="rect">
              <a:avLst/>
            </a:prstGeom>
            <a:noFill/>
          </p:spPr>
          <p:txBody>
            <a:bodyPr wrap="square" rtlCol="0">
              <a:spAutoFit/>
            </a:bodyPr>
            <a:lstStyle/>
            <a:p>
              <a:r>
                <a:rPr lang="en-US" sz="2800" b="1" dirty="0">
                  <a:latin typeface="Lato" panose="020F0502020204030203" pitchFamily="34" charset="0"/>
                  <a:ea typeface="Lato" panose="020F0502020204030203" pitchFamily="34" charset="0"/>
                  <a:cs typeface="Lato" panose="020F0502020204030203" pitchFamily="34" charset="0"/>
                </a:rPr>
                <a:t>95</a:t>
              </a:r>
            </a:p>
          </p:txBody>
        </p:sp>
        <p:sp>
          <p:nvSpPr>
            <p:cNvPr id="258" name="TextBox 257">
              <a:extLst>
                <a:ext uri="{FF2B5EF4-FFF2-40B4-BE49-F238E27FC236}">
                  <a16:creationId xmlns:a16="http://schemas.microsoft.com/office/drawing/2014/main" id="{4B47629E-FCAE-714B-AA33-7CF85BFDD982}"/>
                </a:ext>
              </a:extLst>
            </p:cNvPr>
            <p:cNvSpPr txBox="1"/>
            <p:nvPr/>
          </p:nvSpPr>
          <p:spPr>
            <a:xfrm rot="16200000">
              <a:off x="7150795" y="3820978"/>
              <a:ext cx="599211" cy="523220"/>
            </a:xfrm>
            <a:prstGeom prst="rect">
              <a:avLst/>
            </a:prstGeom>
            <a:noFill/>
          </p:spPr>
          <p:txBody>
            <a:bodyPr wrap="square" rtlCol="0">
              <a:spAutoFit/>
            </a:bodyPr>
            <a:lstStyle/>
            <a:p>
              <a:r>
                <a:rPr lang="en-US" sz="2800" b="1" dirty="0">
                  <a:latin typeface="Lato" panose="020F0502020204030203" pitchFamily="34" charset="0"/>
                  <a:ea typeface="Lato" panose="020F0502020204030203" pitchFamily="34" charset="0"/>
                  <a:cs typeface="Lato" panose="020F0502020204030203" pitchFamily="34" charset="0"/>
                </a:rPr>
                <a:t>80</a:t>
              </a:r>
            </a:p>
          </p:txBody>
        </p:sp>
      </p:grpSp>
    </p:spTree>
    <p:extLst>
      <p:ext uri="{BB962C8B-B14F-4D97-AF65-F5344CB8AC3E}">
        <p14:creationId xmlns:p14="http://schemas.microsoft.com/office/powerpoint/2010/main" val="2226114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1530562" y="182153"/>
            <a:ext cx="9130875" cy="492443"/>
          </a:xfrm>
          <a:prstGeom prst="rect">
            <a:avLst/>
          </a:prstGeom>
          <a:noFill/>
        </p:spPr>
        <p:txBody>
          <a:bodyPr wrap="square" rtlCol="0">
            <a:spAutoFit/>
          </a:bodyPr>
          <a:lstStyle/>
          <a:p>
            <a:pPr algn="ctr"/>
            <a:r>
              <a:rPr lang="en-US" sz="2600" b="1" dirty="0">
                <a:solidFill>
                  <a:schemeClr val="accent3"/>
                </a:solidFill>
                <a:latin typeface="Lato Black" charset="0"/>
                <a:ea typeface="Lato Black" charset="0"/>
                <a:cs typeface="Lato Black" charset="0"/>
              </a:rPr>
              <a:t>Students in AUs</a:t>
            </a:r>
          </a:p>
        </p:txBody>
      </p:sp>
      <p:graphicFrame>
        <p:nvGraphicFramePr>
          <p:cNvPr id="228" name="Table 4">
            <a:extLst>
              <a:ext uri="{FF2B5EF4-FFF2-40B4-BE49-F238E27FC236}">
                <a16:creationId xmlns:a16="http://schemas.microsoft.com/office/drawing/2014/main" id="{1A25F505-138F-DB47-807F-CEBBF3B1C4A1}"/>
              </a:ext>
            </a:extLst>
          </p:cNvPr>
          <p:cNvGraphicFramePr>
            <a:graphicFrameLocks/>
          </p:cNvGraphicFramePr>
          <p:nvPr>
            <p:extLst>
              <p:ext uri="{D42A27DB-BD31-4B8C-83A1-F6EECF244321}">
                <p14:modId xmlns:p14="http://schemas.microsoft.com/office/powerpoint/2010/main" val="1028601612"/>
              </p:ext>
            </p:extLst>
          </p:nvPr>
        </p:nvGraphicFramePr>
        <p:xfrm>
          <a:off x="1690884" y="1804221"/>
          <a:ext cx="8135555" cy="4015018"/>
        </p:xfrm>
        <a:graphic>
          <a:graphicData uri="http://schemas.openxmlformats.org/drawingml/2006/table">
            <a:tbl>
              <a:tblPr firstRow="1" bandRow="1">
                <a:tableStyleId>{C083E6E3-FA7D-4D7B-A595-EF9225AFEA82}</a:tableStyleId>
              </a:tblPr>
              <a:tblGrid>
                <a:gridCol w="4666552">
                  <a:extLst>
                    <a:ext uri="{9D8B030D-6E8A-4147-A177-3AD203B41FA5}">
                      <a16:colId xmlns:a16="http://schemas.microsoft.com/office/drawing/2014/main" val="20000"/>
                    </a:ext>
                  </a:extLst>
                </a:gridCol>
                <a:gridCol w="3469003">
                  <a:extLst>
                    <a:ext uri="{9D8B030D-6E8A-4147-A177-3AD203B41FA5}">
                      <a16:colId xmlns:a16="http://schemas.microsoft.com/office/drawing/2014/main" val="20001"/>
                    </a:ext>
                  </a:extLst>
                </a:gridCol>
              </a:tblGrid>
              <a:tr h="470652">
                <a:tc>
                  <a:txBody>
                    <a:bodyPr/>
                    <a:lstStyle/>
                    <a:p>
                      <a:pPr algn="ctr"/>
                      <a:r>
                        <a:rPr lang="en-US" sz="1900" dirty="0"/>
                        <a:t>Domain of AU</a:t>
                      </a:r>
                      <a:endParaRPr lang="en-IN" sz="1900" dirty="0">
                        <a:latin typeface="Arial" panose="020B0604020202020204" pitchFamily="34" charset="0"/>
                        <a:cs typeface="Arial" panose="020B0604020202020204" pitchFamily="34" charset="0"/>
                      </a:endParaRPr>
                    </a:p>
                  </a:txBody>
                  <a:tcPr marL="59360" marR="59360" marT="29687" marB="29687">
                    <a:solidFill>
                      <a:schemeClr val="accent3"/>
                    </a:solidFill>
                  </a:tcPr>
                </a:tc>
                <a:tc>
                  <a:txBody>
                    <a:bodyPr/>
                    <a:lstStyle/>
                    <a:p>
                      <a:pPr algn="ctr"/>
                      <a:endParaRPr lang="en-IN" sz="1900" dirty="0">
                        <a:latin typeface="Arial" panose="020B0604020202020204" pitchFamily="34" charset="0"/>
                        <a:cs typeface="Arial" panose="020B0604020202020204" pitchFamily="34" charset="0"/>
                      </a:endParaRPr>
                    </a:p>
                  </a:txBody>
                  <a:tcPr marL="59360" marR="59360" marT="29687" marB="29687">
                    <a:solidFill>
                      <a:schemeClr val="accent3"/>
                    </a:solidFill>
                  </a:tcPr>
                </a:tc>
                <a:extLst>
                  <a:ext uri="{0D108BD9-81ED-4DB2-BD59-A6C34878D82A}">
                    <a16:rowId xmlns:a16="http://schemas.microsoft.com/office/drawing/2014/main" val="10000"/>
                  </a:ext>
                </a:extLst>
              </a:tr>
              <a:tr h="470652">
                <a:tc>
                  <a:txBody>
                    <a:bodyPr/>
                    <a:lstStyle/>
                    <a:p>
                      <a:pPr algn="l"/>
                      <a:r>
                        <a:rPr lang="en-IN" sz="2800" dirty="0">
                          <a:latin typeface="Lato" panose="020F0502020204030203" pitchFamily="34" charset="0"/>
                          <a:ea typeface="Lato" panose="020F0502020204030203" pitchFamily="34" charset="0"/>
                          <a:cs typeface="Lato" panose="020F0502020204030203" pitchFamily="34" charset="0"/>
                        </a:rPr>
                        <a:t>UG</a:t>
                      </a:r>
                    </a:p>
                  </a:txBody>
                  <a:tcPr marL="59360" marR="59360" marT="29687" marB="29687"/>
                </a:tc>
                <a:tc>
                  <a:txBody>
                    <a:bodyPr/>
                    <a:lstStyle/>
                    <a:p>
                      <a:pPr algn="ctr"/>
                      <a:r>
                        <a:rPr lang="en-IN" sz="2800" dirty="0">
                          <a:latin typeface="Lato" panose="020F0502020204030203" pitchFamily="34" charset="0"/>
                          <a:ea typeface="Lato" panose="020F0502020204030203" pitchFamily="34" charset="0"/>
                          <a:cs typeface="Lato" panose="020F0502020204030203" pitchFamily="34" charset="0"/>
                        </a:rPr>
                        <a:t>76%</a:t>
                      </a:r>
                    </a:p>
                  </a:txBody>
                  <a:tcPr marL="59360" marR="59360" marT="29687" marB="29687"/>
                </a:tc>
                <a:extLst>
                  <a:ext uri="{0D108BD9-81ED-4DB2-BD59-A6C34878D82A}">
                    <a16:rowId xmlns:a16="http://schemas.microsoft.com/office/drawing/2014/main" val="10001"/>
                  </a:ext>
                </a:extLst>
              </a:tr>
              <a:tr h="470652">
                <a:tc>
                  <a:txBody>
                    <a:bodyPr/>
                    <a:lstStyle/>
                    <a:p>
                      <a:pPr algn="l"/>
                      <a:r>
                        <a:rPr lang="en-IN" sz="2800" dirty="0">
                          <a:latin typeface="Lato" panose="020F0502020204030203" pitchFamily="34" charset="0"/>
                          <a:ea typeface="Lato" panose="020F0502020204030203" pitchFamily="34" charset="0"/>
                          <a:cs typeface="Lato" panose="020F0502020204030203" pitchFamily="34" charset="0"/>
                        </a:rPr>
                        <a:t>PG</a:t>
                      </a:r>
                    </a:p>
                  </a:txBody>
                  <a:tcPr marL="59360" marR="59360" marT="29687" marB="29687"/>
                </a:tc>
                <a:tc>
                  <a:txBody>
                    <a:bodyPr/>
                    <a:lstStyle/>
                    <a:p>
                      <a:pPr algn="ctr"/>
                      <a:r>
                        <a:rPr lang="en-IN" sz="2800" dirty="0">
                          <a:latin typeface="Lato" panose="020F0502020204030203" pitchFamily="34" charset="0"/>
                          <a:ea typeface="Lato" panose="020F0502020204030203" pitchFamily="34" charset="0"/>
                          <a:cs typeface="Lato" panose="020F0502020204030203" pitchFamily="34" charset="0"/>
                        </a:rPr>
                        <a:t>16%</a:t>
                      </a:r>
                    </a:p>
                  </a:txBody>
                  <a:tcPr marL="59360" marR="59360" marT="29687" marB="29687"/>
                </a:tc>
                <a:extLst>
                  <a:ext uri="{0D108BD9-81ED-4DB2-BD59-A6C34878D82A}">
                    <a16:rowId xmlns:a16="http://schemas.microsoft.com/office/drawing/2014/main" val="10002"/>
                  </a:ext>
                </a:extLst>
              </a:tr>
              <a:tr h="470652">
                <a:tc>
                  <a:txBody>
                    <a:bodyPr/>
                    <a:lstStyle/>
                    <a:p>
                      <a:pPr algn="l"/>
                      <a:r>
                        <a:rPr lang="en-IN" sz="2800" dirty="0">
                          <a:latin typeface="Lato" panose="020F0502020204030203" pitchFamily="34" charset="0"/>
                          <a:ea typeface="Lato" panose="020F0502020204030203" pitchFamily="34" charset="0"/>
                          <a:cs typeface="Lato" panose="020F0502020204030203" pitchFamily="34" charset="0"/>
                        </a:rPr>
                        <a:t>Ph.D.</a:t>
                      </a:r>
                    </a:p>
                  </a:txBody>
                  <a:tcPr marL="59360" marR="59360" marT="29687" marB="29687"/>
                </a:tc>
                <a:tc>
                  <a:txBody>
                    <a:bodyPr/>
                    <a:lstStyle/>
                    <a:p>
                      <a:pPr algn="ctr"/>
                      <a:r>
                        <a:rPr lang="en-IN" sz="2800" dirty="0">
                          <a:latin typeface="Lato" panose="020F0502020204030203" pitchFamily="34" charset="0"/>
                          <a:ea typeface="Lato" panose="020F0502020204030203" pitchFamily="34" charset="0"/>
                          <a:cs typeface="Lato" panose="020F0502020204030203" pitchFamily="34" charset="0"/>
                        </a:rPr>
                        <a:t>8%</a:t>
                      </a:r>
                    </a:p>
                  </a:txBody>
                  <a:tcPr marL="59360" marR="59360" marT="29687" marB="29687"/>
                </a:tc>
                <a:extLst>
                  <a:ext uri="{0D108BD9-81ED-4DB2-BD59-A6C34878D82A}">
                    <a16:rowId xmlns:a16="http://schemas.microsoft.com/office/drawing/2014/main" val="10003"/>
                  </a:ext>
                </a:extLst>
              </a:tr>
              <a:tr h="470652">
                <a:tc>
                  <a:txBody>
                    <a:bodyPr/>
                    <a:lstStyle/>
                    <a:p>
                      <a:pPr algn="l"/>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4"/>
                  </a:ext>
                </a:extLst>
              </a:tr>
              <a:tr h="470652">
                <a:tc>
                  <a:txBody>
                    <a:bodyPr/>
                    <a:lstStyle/>
                    <a:p>
                      <a:pPr algn="l"/>
                      <a:r>
                        <a:rPr lang="en-IN" sz="2800" dirty="0">
                          <a:latin typeface="Lato" panose="020F0502020204030203" pitchFamily="34" charset="0"/>
                          <a:ea typeface="Lato" panose="020F0502020204030203" pitchFamily="34" charset="0"/>
                          <a:cs typeface="Lato" panose="020F0502020204030203" pitchFamily="34" charset="0"/>
                        </a:rPr>
                        <a:t>Total students in AUs</a:t>
                      </a:r>
                    </a:p>
                  </a:txBody>
                  <a:tcPr marL="59360" marR="59360" marT="29687" marB="29687"/>
                </a:tc>
                <a:tc>
                  <a:txBody>
                    <a:bodyPr/>
                    <a:lstStyle/>
                    <a:p>
                      <a:pPr marL="0" marR="0" indent="0" algn="ctr" defTabSz="1086602" rtl="0" eaLnBrk="1" fontAlgn="auto" latinLnBrk="0" hangingPunct="1">
                        <a:lnSpc>
                          <a:spcPct val="100000"/>
                        </a:lnSpc>
                        <a:spcBef>
                          <a:spcPts val="0"/>
                        </a:spcBef>
                        <a:spcAft>
                          <a:spcPts val="0"/>
                        </a:spcAft>
                        <a:buClrTx/>
                        <a:buSzTx/>
                        <a:buFontTx/>
                        <a:buNone/>
                        <a:tabLst/>
                        <a:defRPr/>
                      </a:pPr>
                      <a:r>
                        <a:rPr lang="en-GB" sz="2800" b="1" kern="1200" dirty="0">
                          <a:solidFill>
                            <a:schemeClr val="tx1"/>
                          </a:solidFill>
                          <a:latin typeface="+mn-lt"/>
                          <a:ea typeface="+mn-ea"/>
                          <a:cs typeface="+mn-cs"/>
                        </a:rPr>
                        <a:t>1,48,878</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5"/>
                  </a:ext>
                </a:extLst>
              </a:tr>
              <a:tr h="470652">
                <a:tc>
                  <a:txBody>
                    <a:bodyPr/>
                    <a:lstStyle/>
                    <a:p>
                      <a:pPr algn="l"/>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extLst>
                  <a:ext uri="{0D108BD9-81ED-4DB2-BD59-A6C34878D82A}">
                    <a16:rowId xmlns:a16="http://schemas.microsoft.com/office/drawing/2014/main" val="10006"/>
                  </a:ext>
                </a:extLst>
              </a:tr>
              <a:tr h="627802">
                <a:tc>
                  <a:txBody>
                    <a:bodyPr/>
                    <a:lstStyle/>
                    <a:p>
                      <a:pPr algn="l"/>
                      <a:r>
                        <a:rPr lang="en-IN" sz="2800" dirty="0">
                          <a:latin typeface="Lato" panose="020F0502020204030203" pitchFamily="34" charset="0"/>
                          <a:ea typeface="Lato" panose="020F0502020204030203" pitchFamily="34" charset="0"/>
                          <a:cs typeface="Lato" panose="020F0502020204030203" pitchFamily="34" charset="0"/>
                        </a:rPr>
                        <a:t>Total intake (every</a:t>
                      </a:r>
                      <a:r>
                        <a:rPr lang="en-IN" sz="2800" baseline="0" dirty="0">
                          <a:latin typeface="Lato" panose="020F0502020204030203" pitchFamily="34" charset="0"/>
                          <a:ea typeface="Lato" panose="020F0502020204030203" pitchFamily="34" charset="0"/>
                          <a:cs typeface="Lato" panose="020F0502020204030203" pitchFamily="34" charset="0"/>
                        </a:rPr>
                        <a:t> year)</a:t>
                      </a:r>
                      <a:endParaRPr lang="en-IN" sz="2800" dirty="0">
                        <a:latin typeface="Lato" panose="020F0502020204030203" pitchFamily="34" charset="0"/>
                        <a:ea typeface="Lato" panose="020F0502020204030203" pitchFamily="34" charset="0"/>
                        <a:cs typeface="Lato" panose="020F0502020204030203" pitchFamily="34" charset="0"/>
                      </a:endParaRPr>
                    </a:p>
                  </a:txBody>
                  <a:tcPr marL="59360" marR="59360" marT="29687" marB="29687"/>
                </a:tc>
                <a:tc>
                  <a:txBody>
                    <a:bodyPr/>
                    <a:lstStyle/>
                    <a:p>
                      <a:pPr algn="ctr"/>
                      <a:r>
                        <a:rPr lang="en-IN" sz="2800" b="1" dirty="0">
                          <a:latin typeface="Lato" panose="020F0502020204030203" pitchFamily="34" charset="0"/>
                          <a:ea typeface="Lato" panose="020F0502020204030203" pitchFamily="34" charset="0"/>
                          <a:cs typeface="Lato" panose="020F0502020204030203" pitchFamily="34" charset="0"/>
                        </a:rPr>
                        <a:t>45,000</a:t>
                      </a:r>
                    </a:p>
                  </a:txBody>
                  <a:tcPr marL="59360" marR="59360" marT="29687" marB="29687"/>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20883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38A18-51B6-4C66-AFBE-4E06234FA88A}"/>
              </a:ext>
            </a:extLst>
          </p:cNvPr>
          <p:cNvSpPr/>
          <p:nvPr/>
        </p:nvSpPr>
        <p:spPr>
          <a:xfrm>
            <a:off x="1086678" y="332656"/>
            <a:ext cx="1066195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NEP provisions already followed in Agricultural Education </a:t>
            </a:r>
          </a:p>
        </p:txBody>
      </p:sp>
      <p:cxnSp>
        <p:nvCxnSpPr>
          <p:cNvPr id="7" name="Straight Connector 6">
            <a:extLst>
              <a:ext uri="{FF2B5EF4-FFF2-40B4-BE49-F238E27FC236}">
                <a16:creationId xmlns:a16="http://schemas.microsoft.com/office/drawing/2014/main" id="{819F21F0-BA36-44B7-8BAC-C7A362B532FB}"/>
              </a:ext>
            </a:extLst>
          </p:cNvPr>
          <p:cNvCxnSpPr>
            <a:cxnSpLocks/>
          </p:cNvCxnSpPr>
          <p:nvPr/>
        </p:nvCxnSpPr>
        <p:spPr>
          <a:xfrm>
            <a:off x="443372" y="1052736"/>
            <a:ext cx="113040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DCADE9F-C268-4918-902E-8C31F81A9E06}"/>
              </a:ext>
            </a:extLst>
          </p:cNvPr>
          <p:cNvSpPr/>
          <p:nvPr/>
        </p:nvSpPr>
        <p:spPr>
          <a:xfrm>
            <a:off x="443372" y="946457"/>
            <a:ext cx="7722382"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Four year UG programme across the country with uniform syllabus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Choice based credit system giving adequate flexibility to suit the local </a:t>
            </a:r>
            <a:r>
              <a:rPr kumimoji="0" lang="en-GB" sz="1800" b="0"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mn-cs"/>
              </a:rPr>
              <a:t>agro</a:t>
            </a: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-climatic requirements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Mandatory Student READY to inculcate experiential learning &amp; entrepreneurship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Focus on setting Start-up/incubation centres/greater linkages industry–academic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Vibrant campus life for high quality teaching-learning process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The M.Phil. programme was not included in agricultural education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Financial assistance to students   (NTS-UG, NTS-PG, Student READY, PG Scholarships JRF/SRF)</a:t>
            </a:r>
          </a:p>
        </p:txBody>
      </p:sp>
      <p:pic>
        <p:nvPicPr>
          <p:cNvPr id="5" name="Picture 3">
            <a:extLst>
              <a:ext uri="{FF2B5EF4-FFF2-40B4-BE49-F238E27FC236}">
                <a16:creationId xmlns:a16="http://schemas.microsoft.com/office/drawing/2014/main" id="{FED36F9C-D0CE-46CE-AC2F-CBCB19E1BF0E}"/>
              </a:ext>
            </a:extLst>
          </p:cNvPr>
          <p:cNvPicPr>
            <a:picLocks noChangeAspect="1" noChangeArrowheads="1"/>
          </p:cNvPicPr>
          <p:nvPr/>
        </p:nvPicPr>
        <p:blipFill>
          <a:blip r:embed="rId2" cstate="print"/>
          <a:srcRect/>
          <a:stretch>
            <a:fillRect/>
          </a:stretch>
        </p:blipFill>
        <p:spPr bwMode="auto">
          <a:xfrm>
            <a:off x="8375510" y="1150563"/>
            <a:ext cx="3534659" cy="2278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A group of people sitting on a motorcycle&#10;&#10;Description automatically generated">
            <a:extLst>
              <a:ext uri="{FF2B5EF4-FFF2-40B4-BE49-F238E27FC236}">
                <a16:creationId xmlns:a16="http://schemas.microsoft.com/office/drawing/2014/main" id="{6D0C17D2-214C-4C48-A9CC-AA5D3A008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510" y="3789040"/>
            <a:ext cx="3602406" cy="240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535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740D-5FA2-45D7-8F7B-D4064CF0055D}"/>
              </a:ext>
            </a:extLst>
          </p:cNvPr>
          <p:cNvSpPr>
            <a:spLocks noGrp="1"/>
          </p:cNvSpPr>
          <p:nvPr>
            <p:ph type="title"/>
          </p:nvPr>
        </p:nvSpPr>
        <p:spPr>
          <a:xfrm>
            <a:off x="442912" y="236839"/>
            <a:ext cx="11306175" cy="502920"/>
          </a:xfrm>
        </p:spPr>
        <p:txBody>
          <a:bodyPr>
            <a:noAutofit/>
          </a:bodyPr>
          <a:lstStyle/>
          <a:p>
            <a:r>
              <a:rPr lang="en-GB" sz="2400" b="1" i="1" dirty="0">
                <a:solidFill>
                  <a:srgbClr val="000000"/>
                </a:solidFill>
              </a:rPr>
              <a:t>Assessment of budget and faculty student ratio compare to others</a:t>
            </a:r>
            <a:br>
              <a:rPr lang="en-GB" sz="2400" dirty="0">
                <a:solidFill>
                  <a:srgbClr val="000000"/>
                </a:solidFill>
              </a:rPr>
            </a:br>
            <a:endParaRPr lang="en-GB" sz="2400" dirty="0"/>
          </a:p>
        </p:txBody>
      </p:sp>
      <p:sp>
        <p:nvSpPr>
          <p:cNvPr id="30" name="Slide Number Placeholder 3">
            <a:extLst>
              <a:ext uri="{FF2B5EF4-FFF2-40B4-BE49-F238E27FC236}">
                <a16:creationId xmlns:a16="http://schemas.microsoft.com/office/drawing/2014/main" id="{243F4C41-ADAB-42B7-9090-892D5D692611}"/>
              </a:ext>
            </a:extLst>
          </p:cNvPr>
          <p:cNvSpPr>
            <a:spLocks noGrp="1"/>
          </p:cNvSpPr>
          <p:nvPr>
            <p:ph type="sldNum" sz="quarter" idx="19"/>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B5941-6B27-4364-9EF3-4804BCA70AD9}"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32" name="Date Placeholder 7">
            <a:extLst>
              <a:ext uri="{FF2B5EF4-FFF2-40B4-BE49-F238E27FC236}">
                <a16:creationId xmlns:a16="http://schemas.microsoft.com/office/drawing/2014/main" id="{1DC0B45D-9AA2-4CE5-8EFB-ED77222E97F3}"/>
              </a:ext>
            </a:extLst>
          </p:cNvPr>
          <p:cNvSpPr>
            <a:spLocks noGrp="1"/>
          </p:cNvSpPr>
          <p:nvPr>
            <p:ph type="dt" sz="half" idx="17"/>
          </p:nvPr>
        </p:nvSpPr>
        <p:spPr>
          <a:xfrm>
            <a:off x="9984296" y="635508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December 2022</a:t>
            </a:r>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34" name="Footer Placeholder 8">
            <a:extLst>
              <a:ext uri="{FF2B5EF4-FFF2-40B4-BE49-F238E27FC236}">
                <a16:creationId xmlns:a16="http://schemas.microsoft.com/office/drawing/2014/main" id="{AB874605-A376-462D-A921-C8632B54B13B}"/>
              </a:ext>
            </a:extLst>
          </p:cNvPr>
          <p:cNvSpPr>
            <a:spLocks noGrp="1"/>
          </p:cNvSpPr>
          <p:nvPr>
            <p:ph type="ftr" sz="quarter" idx="18"/>
          </p:nvPr>
        </p:nvSpPr>
        <p:spPr>
          <a:xfrm>
            <a:off x="442912" y="6355080"/>
            <a:ext cx="5473701" cy="1371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Strategic assessment study of ICAR Agricultural Education Division : An analytical approach</a:t>
            </a:r>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5" name="Chart 14"/>
          <p:cNvGraphicFramePr/>
          <p:nvPr/>
        </p:nvGraphicFramePr>
        <p:xfrm>
          <a:off x="160524" y="1142002"/>
          <a:ext cx="3766018" cy="4814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4013901" y="1142000"/>
          <a:ext cx="3940318" cy="48160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8041578" y="1154450"/>
          <a:ext cx="3765600" cy="481604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60524" y="6000597"/>
            <a:ext cx="11646654" cy="69249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IN" sz="1000" b="0" i="1" u="none" strike="noStrike" kern="1200" cap="none" spc="0" normalizeH="0" baseline="0" noProof="0" dirty="0">
                <a:ln>
                  <a:noFill/>
                </a:ln>
                <a:solidFill>
                  <a:srgbClr val="000000"/>
                </a:solidFill>
                <a:effectLst/>
                <a:uLnTx/>
                <a:uFillTx/>
                <a:latin typeface="Arial"/>
                <a:ea typeface="+mn-ea"/>
                <a:cs typeface="+mn-cs"/>
              </a:rPr>
              <a:t>Sources</a:t>
            </a:r>
            <a:r>
              <a:rPr kumimoji="0" lang="en-IN" sz="1000" b="0" i="0" u="none" strike="noStrike" kern="1200" cap="none" spc="0" normalizeH="0" baseline="0" noProof="0" dirty="0">
                <a:ln>
                  <a:noFill/>
                </a:ln>
                <a:solidFill>
                  <a:srgbClr val="000000"/>
                </a:solidFill>
                <a:effectLst/>
                <a:uLnTx/>
                <a:uFillTx/>
                <a:latin typeface="Arial"/>
                <a:ea typeface="+mn-ea"/>
                <a:cs typeface="+mn-cs"/>
              </a:rPr>
              <a:t>: </a:t>
            </a:r>
            <a:r>
              <a:rPr kumimoji="0" lang="en-IN" sz="1000" b="0" i="0" u="none" strike="noStrike" kern="1200" cap="none" spc="0" normalizeH="0" baseline="0" noProof="0" dirty="0">
                <a:ln>
                  <a:noFill/>
                </a:ln>
                <a:solidFill>
                  <a:srgbClr val="000000"/>
                </a:solidFill>
                <a:effectLst/>
                <a:uLnTx/>
                <a:uFillTx/>
                <a:latin typeface="Arial"/>
                <a:ea typeface="+mn-ea"/>
                <a:cs typeface="+mn-cs"/>
                <a:hlinkClick r:id="rId5"/>
              </a:rPr>
              <a:t>https://www.usnews.com/education/best-global-universities/wageningen-university-and-research-center-501112</a:t>
            </a:r>
            <a:endParaRPr kumimoji="0" lang="en-IN"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0" u="none" strike="noStrike" kern="1200" cap="none" spc="0" normalizeH="0" baseline="0" noProof="0" dirty="0">
                <a:ln>
                  <a:noFill/>
                </a:ln>
                <a:solidFill>
                  <a:srgbClr val="000000"/>
                </a:solidFill>
                <a:effectLst/>
                <a:uLnTx/>
                <a:uFillTx/>
                <a:latin typeface="Arial"/>
                <a:ea typeface="+mn-ea"/>
                <a:cs typeface="+mn-cs"/>
                <a:hlinkClick r:id="rId6"/>
              </a:rPr>
              <a:t>https://en.wikipedia.org/wiki/University_of_California</a:t>
            </a:r>
            <a:r>
              <a:rPr kumimoji="0" lang="en-US" sz="1000" b="0" i="0" u="none" strike="noStrike" kern="1200" cap="none" spc="0" normalizeH="0" baseline="0" noProof="0" dirty="0">
                <a:ln>
                  <a:noFill/>
                </a:ln>
                <a:solidFill>
                  <a:srgbClr val="000000"/>
                </a:solidFill>
                <a:effectLst/>
                <a:uLnTx/>
                <a:uFillTx/>
                <a:latin typeface="Arial"/>
                <a:ea typeface="+mn-ea"/>
                <a:cs typeface="+mn-cs"/>
              </a:rPr>
              <a:t> ; and Annual Reports of IIMA and IITG (2020-21), </a:t>
            </a:r>
          </a:p>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Legends: HU: Harvard University, UOC: University of California, OU: University of Ottawa, WUR: Wageningen University &amp; Research, IITG:, Indian Institute Technology of Guwahati., IIMA: Indian Institute of Management, Ahmadabad, ICAR/AUs: Indian Council of Agricultural Research/ Agricultural University </a:t>
            </a:r>
            <a:r>
              <a:rPr kumimoji="0" lang="en-IN" sz="1000" b="0" i="0" u="none" strike="noStrike" kern="1200" cap="none" spc="0" normalizeH="0" baseline="0" noProof="0" dirty="0">
                <a:ln>
                  <a:noFill/>
                </a:ln>
                <a:solidFill>
                  <a:srgbClr val="000000"/>
                </a:solidFill>
                <a:effectLst/>
                <a:uLnTx/>
                <a:uFillTx/>
                <a:latin typeface="Arial"/>
                <a:ea typeface="+mn-ea"/>
                <a:cs typeface="+mn-cs"/>
              </a:rPr>
              <a:t>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128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December 2022</a:t>
            </a:r>
            <a:endParaRPr kumimoji="0" lang="en-GB"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Strategic assessment study of ICAR Agricultural Education Division : An analytical approach</a:t>
            </a:r>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B5941-6B27-4364-9EF3-4804BCA70AD9}"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p:cNvGrpSpPr/>
          <p:nvPr/>
        </p:nvGrpSpPr>
        <p:grpSpPr>
          <a:xfrm>
            <a:off x="540323" y="730355"/>
            <a:ext cx="3780004" cy="4617506"/>
            <a:chOff x="540323" y="730355"/>
            <a:chExt cx="3780004" cy="4617506"/>
          </a:xfrm>
        </p:grpSpPr>
        <p:sp>
          <p:nvSpPr>
            <p:cNvPr id="11" name="Rectangle 10">
              <a:extLst>
                <a:ext uri="{FF2B5EF4-FFF2-40B4-BE49-F238E27FC236}">
                  <a16:creationId xmlns:a16="http://schemas.microsoft.com/office/drawing/2014/main" id="{FBE8F9CC-7984-40B4-B844-2EB14B5B7DF5}"/>
                </a:ext>
              </a:extLst>
            </p:cNvPr>
            <p:cNvSpPr/>
            <p:nvPr/>
          </p:nvSpPr>
          <p:spPr>
            <a:xfrm>
              <a:off x="540327" y="730355"/>
              <a:ext cx="3780000" cy="4617506"/>
            </a:xfrm>
            <a:prstGeom prst="rect">
              <a:avLst/>
            </a:prstGeom>
            <a:solidFill>
              <a:schemeClr val="accent2">
                <a:lumMod val="75000"/>
              </a:schemeClr>
            </a:solidFill>
            <a:ln>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3" name="Chart 12">
              <a:extLst>
                <a:ext uri="{FF2B5EF4-FFF2-40B4-BE49-F238E27FC236}">
                  <a16:creationId xmlns:a16="http://schemas.microsoft.com/office/drawing/2014/main" id="{2E1EDE3D-D800-4489-9CC0-CEFC38A128FE}"/>
                </a:ext>
              </a:extLst>
            </p:cNvPr>
            <p:cNvGraphicFramePr/>
            <p:nvPr/>
          </p:nvGraphicFramePr>
          <p:xfrm>
            <a:off x="540325" y="1873362"/>
            <a:ext cx="3600002" cy="334586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63057F9F-5815-450B-AE75-A78E666E2264}"/>
                </a:ext>
              </a:extLst>
            </p:cNvPr>
            <p:cNvSpPr/>
            <p:nvPr/>
          </p:nvSpPr>
          <p:spPr>
            <a:xfrm>
              <a:off x="540326" y="960089"/>
              <a:ext cx="363791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Georgia"/>
                  <a:ea typeface="+mn-ea"/>
                  <a:cs typeface="+mn-cs"/>
                </a:rPr>
                <a:t>2019-20</a:t>
              </a:r>
              <a:endParaRPr kumimoji="0" lang="en-GB" sz="1200" b="0" i="1"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1CD6631-11BD-4077-8B3A-0F9D708A565A}"/>
                </a:ext>
              </a:extLst>
            </p:cNvPr>
            <p:cNvSpPr/>
            <p:nvPr/>
          </p:nvSpPr>
          <p:spPr>
            <a:xfrm>
              <a:off x="540323" y="1406405"/>
              <a:ext cx="363791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Georgia"/>
                  <a:ea typeface="+mn-ea"/>
                  <a:cs typeface="+mn-cs"/>
                </a:rPr>
                <a:t>Average: INR 216 Crores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 name="Group 2"/>
          <p:cNvGrpSpPr/>
          <p:nvPr/>
        </p:nvGrpSpPr>
        <p:grpSpPr>
          <a:xfrm>
            <a:off x="4414367" y="730350"/>
            <a:ext cx="3780000" cy="4617506"/>
            <a:chOff x="4374026" y="730350"/>
            <a:chExt cx="3780000" cy="4617506"/>
          </a:xfrm>
        </p:grpSpPr>
        <p:sp>
          <p:nvSpPr>
            <p:cNvPr id="15" name="Rectangle 14">
              <a:extLst>
                <a:ext uri="{FF2B5EF4-FFF2-40B4-BE49-F238E27FC236}">
                  <a16:creationId xmlns:a16="http://schemas.microsoft.com/office/drawing/2014/main" id="{FBE8F9CC-7984-40B4-B844-2EB14B5B7DF5}"/>
                </a:ext>
              </a:extLst>
            </p:cNvPr>
            <p:cNvSpPr/>
            <p:nvPr/>
          </p:nvSpPr>
          <p:spPr>
            <a:xfrm>
              <a:off x="4374026" y="730350"/>
              <a:ext cx="3780000" cy="4617506"/>
            </a:xfrm>
            <a:prstGeom prst="rect">
              <a:avLst/>
            </a:prstGeom>
            <a:solidFill>
              <a:schemeClr val="accent1"/>
            </a:solidFill>
            <a:ln>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7" name="Chart 16">
              <a:extLst>
                <a:ext uri="{FF2B5EF4-FFF2-40B4-BE49-F238E27FC236}">
                  <a16:creationId xmlns:a16="http://schemas.microsoft.com/office/drawing/2014/main" id="{2E1EDE3D-D800-4489-9CC0-CEFC38A128FE}"/>
                </a:ext>
              </a:extLst>
            </p:cNvPr>
            <p:cNvGraphicFramePr/>
            <p:nvPr/>
          </p:nvGraphicFramePr>
          <p:xfrm>
            <a:off x="4384263" y="1744725"/>
            <a:ext cx="3589763" cy="3474499"/>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63057F9F-5815-450B-AE75-A78E666E2264}"/>
                </a:ext>
              </a:extLst>
            </p:cNvPr>
            <p:cNvSpPr/>
            <p:nvPr/>
          </p:nvSpPr>
          <p:spPr>
            <a:xfrm>
              <a:off x="4714533" y="960088"/>
              <a:ext cx="240865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Georgia"/>
                  <a:ea typeface="+mn-ea"/>
                  <a:cs typeface="+mn-cs"/>
                </a:rPr>
                <a:t>2020-21</a:t>
              </a:r>
              <a:endParaRPr kumimoji="0" lang="en-GB" sz="1200" b="0" i="1"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1CD6631-11BD-4077-8B3A-0F9D708A565A}"/>
                </a:ext>
              </a:extLst>
            </p:cNvPr>
            <p:cNvSpPr/>
            <p:nvPr/>
          </p:nvSpPr>
          <p:spPr>
            <a:xfrm>
              <a:off x="4898210" y="1417754"/>
              <a:ext cx="249299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Georgia"/>
                  <a:ea typeface="+mn-ea"/>
                  <a:cs typeface="+mn-cs"/>
                </a:rPr>
                <a:t>Average: INR 200 Crores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9" name="Title 1">
            <a:extLst>
              <a:ext uri="{FF2B5EF4-FFF2-40B4-BE49-F238E27FC236}">
                <a16:creationId xmlns:a16="http://schemas.microsoft.com/office/drawing/2014/main" id="{2E175C9C-F472-4CE8-8C57-745D35217410}"/>
              </a:ext>
            </a:extLst>
          </p:cNvPr>
          <p:cNvSpPr>
            <a:spLocks noGrp="1"/>
          </p:cNvSpPr>
          <p:nvPr>
            <p:ph type="title"/>
          </p:nvPr>
        </p:nvSpPr>
        <p:spPr>
          <a:xfrm>
            <a:off x="540323" y="145575"/>
            <a:ext cx="11208763" cy="584775"/>
          </a:xfrm>
        </p:spPr>
        <p:txBody>
          <a:bodyPr>
            <a:noAutofit/>
          </a:bodyPr>
          <a:lstStyle/>
          <a:p>
            <a:r>
              <a:rPr lang="en-GB" sz="2800" b="1" i="1" dirty="0">
                <a:solidFill>
                  <a:srgbClr val="000000"/>
                </a:solidFill>
              </a:rPr>
              <a:t>Overall categorization of AUs based on budget size</a:t>
            </a:r>
            <a:br>
              <a:rPr lang="en-GB" sz="2800" dirty="0">
                <a:solidFill>
                  <a:srgbClr val="000000"/>
                </a:solidFill>
              </a:rPr>
            </a:br>
            <a:endParaRPr lang="en-GB" sz="2800" dirty="0"/>
          </a:p>
        </p:txBody>
      </p:sp>
      <p:sp>
        <p:nvSpPr>
          <p:cNvPr id="20" name="TextBox 19"/>
          <p:cNvSpPr txBox="1"/>
          <p:nvPr/>
        </p:nvSpPr>
        <p:spPr>
          <a:xfrm>
            <a:off x="540325" y="5486400"/>
            <a:ext cx="11505516" cy="738664"/>
          </a:xfrm>
          <a:prstGeom prst="rect">
            <a:avLst/>
          </a:prstGeom>
          <a:noFill/>
          <a:ln>
            <a:solidFill>
              <a:srgbClr val="C00000"/>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1600" b="1" i="0" u="none" strike="noStrike" kern="1200" cap="none" spc="0" normalizeH="0" baseline="0" noProof="0" dirty="0">
                <a:ln>
                  <a:noFill/>
                </a:ln>
                <a:solidFill>
                  <a:srgbClr val="000000"/>
                </a:solidFill>
                <a:effectLst/>
                <a:uLnTx/>
                <a:uFillTx/>
                <a:latin typeface="Georgia"/>
                <a:ea typeface="+mn-ea"/>
                <a:cs typeface="+mn-cs"/>
              </a:rPr>
              <a:t>The average budget size has reduced in 2020-21 in comparison to 2019-20 and only one university had more than 600 crore budget compared to 4 universities in 2019-20. In 2021-22, 5 universities are having more than 600 crore budget.</a:t>
            </a:r>
            <a:endParaRPr kumimoji="0" lang="en-IN" sz="1600" b="1" i="0" u="none" strike="noStrike" kern="1200" cap="none" spc="0" normalizeH="0" baseline="0" noProof="0" dirty="0">
              <a:ln>
                <a:noFill/>
              </a:ln>
              <a:solidFill>
                <a:srgbClr val="000000"/>
              </a:solidFill>
              <a:effectLst/>
              <a:uLnTx/>
              <a:uFillTx/>
              <a:latin typeface="Georgia"/>
              <a:ea typeface="+mn-ea"/>
              <a:cs typeface="+mn-cs"/>
            </a:endParaRPr>
          </a:p>
        </p:txBody>
      </p:sp>
      <p:sp>
        <p:nvSpPr>
          <p:cNvPr id="22" name="Rectangle 21">
            <a:extLst>
              <a:ext uri="{FF2B5EF4-FFF2-40B4-BE49-F238E27FC236}">
                <a16:creationId xmlns:a16="http://schemas.microsoft.com/office/drawing/2014/main" id="{DB9D3C6E-6FAB-4425-A9B0-664783EB7EC6}"/>
              </a:ext>
            </a:extLst>
          </p:cNvPr>
          <p:cNvSpPr/>
          <p:nvPr/>
        </p:nvSpPr>
        <p:spPr>
          <a:xfrm>
            <a:off x="4384263" y="6260951"/>
            <a:ext cx="6231193"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Georgia"/>
                <a:ea typeface="+mn-ea"/>
                <a:cs typeface="+mn-cs"/>
              </a:rPr>
              <a:t>Values in INR Crores, Data – FY 19-20, Total number of AUs: 66 (SAUs 60, CAUs &amp; Deemed: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Georgia"/>
                <a:ea typeface="+mn-ea"/>
                <a:cs typeface="+mn-cs"/>
              </a:rPr>
              <a:t>                                                        FY 20-21, Total number of AUs: 67 (SAUs 61, CAUs &amp; Deemed: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Georgia"/>
                <a:ea typeface="+mn-ea"/>
                <a:cs typeface="+mn-cs"/>
              </a:rPr>
              <a:t>		 FY 21-22, Total number of AUs: 67 (SAUs 61, CAUs &amp; Deemed: 6)</a:t>
            </a:r>
            <a:endParaRPr kumimoji="0" lang="en-GB" sz="1100" b="0" i="1"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p:cNvGrpSpPr/>
          <p:nvPr/>
        </p:nvGrpSpPr>
        <p:grpSpPr>
          <a:xfrm>
            <a:off x="8207725" y="734838"/>
            <a:ext cx="3838116" cy="4617506"/>
            <a:chOff x="8111178" y="734838"/>
            <a:chExt cx="3838116" cy="4617506"/>
          </a:xfrm>
        </p:grpSpPr>
        <p:sp>
          <p:nvSpPr>
            <p:cNvPr id="24" name="Rectangle 23">
              <a:extLst>
                <a:ext uri="{FF2B5EF4-FFF2-40B4-BE49-F238E27FC236}">
                  <a16:creationId xmlns:a16="http://schemas.microsoft.com/office/drawing/2014/main" id="{FBE8F9CC-7984-40B4-B844-2EB14B5B7DF5}"/>
                </a:ext>
              </a:extLst>
            </p:cNvPr>
            <p:cNvSpPr/>
            <p:nvPr/>
          </p:nvSpPr>
          <p:spPr>
            <a:xfrm>
              <a:off x="8169294" y="734838"/>
              <a:ext cx="3780000" cy="4617506"/>
            </a:xfrm>
            <a:prstGeom prst="rect">
              <a:avLst/>
            </a:prstGeom>
            <a:solidFill>
              <a:schemeClr val="accent2">
                <a:lumMod val="75000"/>
              </a:schemeClr>
            </a:solidFill>
            <a:ln>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5" name="Chart 24">
              <a:extLst>
                <a:ext uri="{FF2B5EF4-FFF2-40B4-BE49-F238E27FC236}">
                  <a16:creationId xmlns:a16="http://schemas.microsoft.com/office/drawing/2014/main" id="{2E1EDE3D-D800-4489-9CC0-CEFC38A128FE}"/>
                </a:ext>
              </a:extLst>
            </p:cNvPr>
            <p:cNvGraphicFramePr/>
            <p:nvPr/>
          </p:nvGraphicFramePr>
          <p:xfrm>
            <a:off x="8169291" y="1877845"/>
            <a:ext cx="3579797" cy="3341379"/>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a:extLst>
                <a:ext uri="{FF2B5EF4-FFF2-40B4-BE49-F238E27FC236}">
                  <a16:creationId xmlns:a16="http://schemas.microsoft.com/office/drawing/2014/main" id="{63057F9F-5815-450B-AE75-A78E666E2264}"/>
                </a:ext>
              </a:extLst>
            </p:cNvPr>
            <p:cNvSpPr/>
            <p:nvPr/>
          </p:nvSpPr>
          <p:spPr>
            <a:xfrm>
              <a:off x="8169293" y="964572"/>
              <a:ext cx="363791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Georgia"/>
                  <a:ea typeface="+mn-ea"/>
                  <a:cs typeface="+mn-cs"/>
                </a:rPr>
                <a:t>2021-22</a:t>
              </a:r>
              <a:endParaRPr kumimoji="0" lang="en-GB" sz="1200" b="0" i="1"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1CD6631-11BD-4077-8B3A-0F9D708A565A}"/>
                </a:ext>
              </a:extLst>
            </p:cNvPr>
            <p:cNvSpPr/>
            <p:nvPr/>
          </p:nvSpPr>
          <p:spPr>
            <a:xfrm>
              <a:off x="8111178" y="1410888"/>
              <a:ext cx="363791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Georgia"/>
                  <a:ea typeface="+mn-ea"/>
                  <a:cs typeface="+mn-cs"/>
                </a:rPr>
                <a:t>Average: INR 235 Crores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84401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7190-1596-4DDC-8CD2-F74EC40DEEE8}"/>
              </a:ext>
            </a:extLst>
          </p:cNvPr>
          <p:cNvSpPr>
            <a:spLocks noGrp="1"/>
          </p:cNvSpPr>
          <p:nvPr>
            <p:ph type="title"/>
          </p:nvPr>
        </p:nvSpPr>
        <p:spPr>
          <a:xfrm>
            <a:off x="285719" y="291793"/>
            <a:ext cx="11683385" cy="502920"/>
          </a:xfrm>
        </p:spPr>
        <p:txBody>
          <a:bodyPr>
            <a:normAutofit fontScale="90000"/>
          </a:bodyPr>
          <a:lstStyle/>
          <a:p>
            <a:r>
              <a:rPr lang="en-GB" sz="2800" b="1" i="1" dirty="0"/>
              <a:t>Requirement of students in ICAR- AU system as per ideal Faculty Student ratio</a:t>
            </a:r>
          </a:p>
        </p:txBody>
      </p:sp>
      <p:sp>
        <p:nvSpPr>
          <p:cNvPr id="8" name="Rectangle 7">
            <a:extLst>
              <a:ext uri="{FF2B5EF4-FFF2-40B4-BE49-F238E27FC236}">
                <a16:creationId xmlns:a16="http://schemas.microsoft.com/office/drawing/2014/main" id="{4DD5A968-DCC0-4C29-9229-AE4BFA4D3EE2}"/>
              </a:ext>
            </a:extLst>
          </p:cNvPr>
          <p:cNvSpPr/>
          <p:nvPr/>
        </p:nvSpPr>
        <p:spPr>
          <a:xfrm>
            <a:off x="185114" y="933435"/>
            <a:ext cx="11803058" cy="4313816"/>
          </a:xfrm>
          <a:prstGeom prst="rect">
            <a:avLst/>
          </a:prstGeom>
          <a:solidFill>
            <a:schemeClr val="accent1">
              <a:lumMod val="20000"/>
              <a:lumOff val="80000"/>
            </a:schemeClr>
          </a:solidFill>
          <a:ln>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2B37639-7294-41A4-A0A3-1A74AF3EA4F4}"/>
              </a:ext>
            </a:extLst>
          </p:cNvPr>
          <p:cNvSpPr/>
          <p:nvPr/>
        </p:nvSpPr>
        <p:spPr>
          <a:xfrm>
            <a:off x="222484" y="1029857"/>
            <a:ext cx="11770334"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00000"/>
                </a:solidFill>
                <a:effectLst/>
                <a:uLnTx/>
                <a:uFillTx/>
                <a:latin typeface="Georgia"/>
                <a:ea typeface="+mn-ea"/>
                <a:cs typeface="+mn-cs"/>
              </a:rPr>
              <a:t>How to meet ideal Faculty student ratio (1:10)?  </a:t>
            </a:r>
            <a:r>
              <a:rPr kumimoji="0" lang="en-GB" sz="1800" b="0" i="1" u="none" strike="noStrike" kern="1200" cap="none" spc="0" normalizeH="0" baseline="0" noProof="0" dirty="0">
                <a:ln>
                  <a:noFill/>
                </a:ln>
                <a:solidFill>
                  <a:srgbClr val="000000"/>
                </a:solidFill>
                <a:effectLst/>
                <a:uLnTx/>
                <a:uFillTx/>
                <a:latin typeface="Georgia"/>
                <a:ea typeface="+mn-ea"/>
                <a:cs typeface="+mn-cs"/>
              </a:rPr>
              <a:t>     </a:t>
            </a:r>
            <a:r>
              <a:rPr kumimoji="0" lang="en-GB" sz="1400" b="0" i="1" u="none" strike="noStrike" kern="1200" cap="none" spc="0" normalizeH="0" baseline="0" noProof="0" dirty="0">
                <a:ln>
                  <a:noFill/>
                </a:ln>
                <a:solidFill>
                  <a:srgbClr val="000000"/>
                </a:solidFill>
                <a:effectLst/>
                <a:uLnTx/>
                <a:uFillTx/>
                <a:latin typeface="Georgia"/>
                <a:ea typeface="+mn-ea"/>
                <a:cs typeface="+mn-cs"/>
              </a:rPr>
              <a:t>Assumption- Number of in-position faculties have been kept constant</a:t>
            </a:r>
          </a:p>
        </p:txBody>
      </p:sp>
      <p:sp>
        <p:nvSpPr>
          <p:cNvPr id="4" name="Slide Number Placeholder 3">
            <a:extLst>
              <a:ext uri="{FF2B5EF4-FFF2-40B4-BE49-F238E27FC236}">
                <a16:creationId xmlns:a16="http://schemas.microsoft.com/office/drawing/2014/main" id="{6EE68220-8BB1-4AEC-BFAF-479DE17E0763}"/>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B5941-6B27-4364-9EF3-4804BCA70AD9}"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Date Placeholder 9">
            <a:extLst>
              <a:ext uri="{FF2B5EF4-FFF2-40B4-BE49-F238E27FC236}">
                <a16:creationId xmlns:a16="http://schemas.microsoft.com/office/drawing/2014/main" id="{2BE19E52-DB70-409B-A914-D58D6EF718FF}"/>
              </a:ext>
            </a:extLst>
          </p:cNvPr>
          <p:cNvSpPr>
            <a:spLocks noGrp="1"/>
          </p:cNvSpPr>
          <p:nvPr>
            <p:ph type="dt" sz="half"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December 2022</a:t>
            </a:r>
            <a:endParaRPr kumimoji="0" lang="en-GB"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12">
            <a:extLst>
              <a:ext uri="{FF2B5EF4-FFF2-40B4-BE49-F238E27FC236}">
                <a16:creationId xmlns:a16="http://schemas.microsoft.com/office/drawing/2014/main" id="{880B63E4-EA08-479F-BA2C-2ED3FB4827FE}"/>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mn-cs"/>
              </a:rPr>
              <a:t>Strategic assessment study of ICAR Agricultural Education Division : An analytical approach</a:t>
            </a:r>
            <a:endParaRPr kumimoji="0" lang="en-GB" sz="75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98C2F1D6-8F27-4D8C-A854-B11E5878E507}"/>
              </a:ext>
            </a:extLst>
          </p:cNvPr>
          <p:cNvGraphicFramePr>
            <a:graphicFrameLocks noGrp="1"/>
          </p:cNvGraphicFramePr>
          <p:nvPr/>
        </p:nvGraphicFramePr>
        <p:xfrm>
          <a:off x="215090" y="1387084"/>
          <a:ext cx="11590205" cy="3901340"/>
        </p:xfrm>
        <a:graphic>
          <a:graphicData uri="http://schemas.openxmlformats.org/drawingml/2006/table">
            <a:tbl>
              <a:tblPr firstRow="1" bandRow="1">
                <a:solidFill>
                  <a:srgbClr val="CC3300"/>
                </a:solidFill>
                <a:tableStyleId>{5C22544A-7EE6-4342-B048-85BDC9FD1C3A}</a:tableStyleId>
              </a:tblPr>
              <a:tblGrid>
                <a:gridCol w="2891422">
                  <a:extLst>
                    <a:ext uri="{9D8B030D-6E8A-4147-A177-3AD203B41FA5}">
                      <a16:colId xmlns:a16="http://schemas.microsoft.com/office/drawing/2014/main" val="3175367205"/>
                    </a:ext>
                  </a:extLst>
                </a:gridCol>
                <a:gridCol w="768258">
                  <a:extLst>
                    <a:ext uri="{9D8B030D-6E8A-4147-A177-3AD203B41FA5}">
                      <a16:colId xmlns:a16="http://schemas.microsoft.com/office/drawing/2014/main" val="4040753435"/>
                    </a:ext>
                  </a:extLst>
                </a:gridCol>
                <a:gridCol w="674370">
                  <a:extLst>
                    <a:ext uri="{9D8B030D-6E8A-4147-A177-3AD203B41FA5}">
                      <a16:colId xmlns:a16="http://schemas.microsoft.com/office/drawing/2014/main" val="20002"/>
                    </a:ext>
                  </a:extLst>
                </a:gridCol>
                <a:gridCol w="617220">
                  <a:extLst>
                    <a:ext uri="{9D8B030D-6E8A-4147-A177-3AD203B41FA5}">
                      <a16:colId xmlns:a16="http://schemas.microsoft.com/office/drawing/2014/main" val="20003"/>
                    </a:ext>
                  </a:extLst>
                </a:gridCol>
                <a:gridCol w="754380">
                  <a:extLst>
                    <a:ext uri="{9D8B030D-6E8A-4147-A177-3AD203B41FA5}">
                      <a16:colId xmlns:a16="http://schemas.microsoft.com/office/drawing/2014/main" val="3698508358"/>
                    </a:ext>
                  </a:extLst>
                </a:gridCol>
                <a:gridCol w="754380">
                  <a:extLst>
                    <a:ext uri="{9D8B030D-6E8A-4147-A177-3AD203B41FA5}">
                      <a16:colId xmlns:a16="http://schemas.microsoft.com/office/drawing/2014/main" val="20004"/>
                    </a:ext>
                  </a:extLst>
                </a:gridCol>
                <a:gridCol w="716705">
                  <a:extLst>
                    <a:ext uri="{9D8B030D-6E8A-4147-A177-3AD203B41FA5}">
                      <a16:colId xmlns:a16="http://schemas.microsoft.com/office/drawing/2014/main" val="20007"/>
                    </a:ext>
                  </a:extLst>
                </a:gridCol>
                <a:gridCol w="780625">
                  <a:extLst>
                    <a:ext uri="{9D8B030D-6E8A-4147-A177-3AD203B41FA5}">
                      <a16:colId xmlns:a16="http://schemas.microsoft.com/office/drawing/2014/main" val="3717289674"/>
                    </a:ext>
                  </a:extLst>
                </a:gridCol>
                <a:gridCol w="782181">
                  <a:extLst>
                    <a:ext uri="{9D8B030D-6E8A-4147-A177-3AD203B41FA5}">
                      <a16:colId xmlns:a16="http://schemas.microsoft.com/office/drawing/2014/main" val="20006"/>
                    </a:ext>
                  </a:extLst>
                </a:gridCol>
                <a:gridCol w="669429">
                  <a:extLst>
                    <a:ext uri="{9D8B030D-6E8A-4147-A177-3AD203B41FA5}">
                      <a16:colId xmlns:a16="http://schemas.microsoft.com/office/drawing/2014/main" val="20009"/>
                    </a:ext>
                  </a:extLst>
                </a:gridCol>
                <a:gridCol w="800100">
                  <a:extLst>
                    <a:ext uri="{9D8B030D-6E8A-4147-A177-3AD203B41FA5}">
                      <a16:colId xmlns:a16="http://schemas.microsoft.com/office/drawing/2014/main" val="3845122403"/>
                    </a:ext>
                  </a:extLst>
                </a:gridCol>
                <a:gridCol w="772307">
                  <a:extLst>
                    <a:ext uri="{9D8B030D-6E8A-4147-A177-3AD203B41FA5}">
                      <a16:colId xmlns:a16="http://schemas.microsoft.com/office/drawing/2014/main" val="20008"/>
                    </a:ext>
                  </a:extLst>
                </a:gridCol>
                <a:gridCol w="608828">
                  <a:extLst>
                    <a:ext uri="{9D8B030D-6E8A-4147-A177-3AD203B41FA5}">
                      <a16:colId xmlns:a16="http://schemas.microsoft.com/office/drawing/2014/main" val="20012"/>
                    </a:ext>
                  </a:extLst>
                </a:gridCol>
              </a:tblGrid>
              <a:tr h="525302">
                <a:tc rowSpan="2">
                  <a:txBody>
                    <a:bodyPr/>
                    <a:lstStyle/>
                    <a:p>
                      <a:pPr algn="l" fontAlgn="b"/>
                      <a:r>
                        <a:rPr lang="en-GB" sz="1300" b="1" u="none" strike="noStrike" kern="1200" dirty="0">
                          <a:solidFill>
                            <a:schemeClr val="bg1"/>
                          </a:solidFill>
                          <a:effectLst/>
                          <a:latin typeface="+mj-lt"/>
                          <a:ea typeface="+mn-ea"/>
                          <a:cs typeface="+mn-cs"/>
                        </a:rPr>
                        <a:t>Parameters</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gridSpan="3">
                  <a:txBody>
                    <a:bodyPr/>
                    <a:lstStyle/>
                    <a:p>
                      <a:pPr algn="ctr" fontAlgn="b"/>
                      <a:r>
                        <a:rPr lang="en-GB" sz="1300" b="1" u="none" strike="noStrike" kern="1200" dirty="0">
                          <a:solidFill>
                            <a:schemeClr val="lt1"/>
                          </a:solidFill>
                          <a:effectLst/>
                          <a:latin typeface="+mj-lt"/>
                          <a:ea typeface="+mn-ea"/>
                          <a:cs typeface="+mn-cs"/>
                        </a:rPr>
                        <a:t>SAU</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gridSpan="3">
                  <a:txBody>
                    <a:bodyPr/>
                    <a:lstStyle/>
                    <a:p>
                      <a:pPr algn="ctr" fontAlgn="b"/>
                      <a:r>
                        <a:rPr lang="en-GB" sz="1300" b="1" u="none" strike="noStrike" kern="1200" dirty="0">
                          <a:solidFill>
                            <a:schemeClr val="lt1"/>
                          </a:solidFill>
                          <a:effectLst/>
                          <a:latin typeface="+mj-lt"/>
                          <a:ea typeface="+mn-ea"/>
                          <a:cs typeface="+mn-cs"/>
                        </a:rPr>
                        <a:t>CAU</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gridSpan="3">
                  <a:txBody>
                    <a:bodyPr/>
                    <a:lstStyle/>
                    <a:p>
                      <a:pPr algn="ctr" fontAlgn="b"/>
                      <a:r>
                        <a:rPr lang="en-GB" sz="1300" b="1" u="none" strike="noStrike" kern="1200" dirty="0">
                          <a:solidFill>
                            <a:schemeClr val="lt1"/>
                          </a:solidFill>
                          <a:effectLst/>
                          <a:latin typeface="+mj-lt"/>
                          <a:ea typeface="+mn-ea"/>
                          <a:cs typeface="+mn-cs"/>
                        </a:rPr>
                        <a:t>ICAR</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gridSpan="3">
                  <a:txBody>
                    <a:bodyPr/>
                    <a:lstStyle/>
                    <a:p>
                      <a:pPr algn="ctr" fontAlgn="b"/>
                      <a:r>
                        <a:rPr lang="en-GB" sz="1300" b="1" u="none" strike="noStrike" kern="1200" dirty="0">
                          <a:solidFill>
                            <a:schemeClr val="lt1"/>
                          </a:solidFill>
                          <a:effectLst/>
                          <a:latin typeface="+mj-lt"/>
                          <a:ea typeface="+mn-ea"/>
                          <a:cs typeface="+mn-cs"/>
                        </a:rPr>
                        <a:t>Overall</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306523604"/>
                  </a:ext>
                </a:extLst>
              </a:tr>
              <a:tr h="446507">
                <a:tc vMerge="1">
                  <a:txBody>
                    <a:bodyPr/>
                    <a:lstStyle/>
                    <a:p>
                      <a:endParaRPr lang="en-IN" dirty="0"/>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a:r>
                        <a:rPr lang="en-US" sz="1300" b="1" u="none" strike="noStrike" kern="1200" dirty="0">
                          <a:solidFill>
                            <a:schemeClr val="bg1"/>
                          </a:solidFill>
                          <a:effectLst/>
                          <a:latin typeface="+mj-lt"/>
                          <a:ea typeface="+mn-ea"/>
                          <a:cs typeface="+mn-cs"/>
                        </a:rPr>
                        <a:t>2019</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2020</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IN" sz="1300" b="1" u="none" strike="noStrike" kern="1200" dirty="0">
                          <a:solidFill>
                            <a:schemeClr val="bg1"/>
                          </a:solidFill>
                          <a:effectLst/>
                          <a:latin typeface="+mj-lt"/>
                          <a:ea typeface="+mn-ea"/>
                          <a:cs typeface="+mn-cs"/>
                        </a:rPr>
                        <a:t>2021</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2019</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2020</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IN" sz="1300" b="1" u="none" strike="noStrike" kern="1200" dirty="0">
                          <a:solidFill>
                            <a:schemeClr val="bg1"/>
                          </a:solidFill>
                          <a:effectLst/>
                          <a:latin typeface="+mj-lt"/>
                          <a:ea typeface="+mn-ea"/>
                          <a:cs typeface="+mn-cs"/>
                        </a:rPr>
                        <a:t>2021</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2019</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2020</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IN" sz="1300" b="1" u="none" strike="noStrike" kern="1200" dirty="0">
                          <a:solidFill>
                            <a:schemeClr val="bg1"/>
                          </a:solidFill>
                          <a:effectLst/>
                          <a:latin typeface="+mj-lt"/>
                          <a:ea typeface="+mn-ea"/>
                          <a:cs typeface="+mn-cs"/>
                        </a:rPr>
                        <a:t>2021</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2019</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US" sz="1300" b="1" u="none" strike="noStrike" kern="1200" dirty="0">
                          <a:solidFill>
                            <a:schemeClr val="bg1"/>
                          </a:solidFill>
                          <a:effectLst/>
                          <a:latin typeface="+mj-lt"/>
                          <a:ea typeface="+mn-ea"/>
                          <a:cs typeface="+mn-cs"/>
                        </a:rPr>
                        <a:t>2020</a:t>
                      </a:r>
                      <a:endParaRPr lang="en-IN" sz="1300" b="1" u="none" strike="noStrike" kern="1200" dirty="0">
                        <a:solidFill>
                          <a:schemeClr val="bg1"/>
                        </a:solidFill>
                        <a:effectLst/>
                        <a:latin typeface="+mj-lt"/>
                        <a:ea typeface="+mn-ea"/>
                        <a:cs typeface="+mn-cs"/>
                      </a:endParaRP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tc>
                  <a:txBody>
                    <a:bodyPr/>
                    <a:lstStyle/>
                    <a:p>
                      <a:pPr algn="ctr"/>
                      <a:r>
                        <a:rPr lang="en-IN" sz="1300" b="1" u="none" strike="noStrike" kern="1200" dirty="0">
                          <a:solidFill>
                            <a:schemeClr val="bg1"/>
                          </a:solidFill>
                          <a:effectLst/>
                          <a:latin typeface="+mj-lt"/>
                          <a:ea typeface="+mn-ea"/>
                          <a:cs typeface="+mn-cs"/>
                        </a:rPr>
                        <a:t>2021</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solidFill>
                      <a:srgbClr val="D04A02"/>
                    </a:solidFill>
                  </a:tcPr>
                </a:tc>
                <a:extLst>
                  <a:ext uri="{0D108BD9-81ED-4DB2-BD59-A6C34878D82A}">
                    <a16:rowId xmlns:a16="http://schemas.microsoft.com/office/drawing/2014/main" val="1860884748"/>
                  </a:ext>
                </a:extLst>
              </a:tr>
              <a:tr h="446507">
                <a:tc>
                  <a:txBody>
                    <a:bodyPr/>
                    <a:lstStyle/>
                    <a:p>
                      <a:pPr marL="0" lvl="0" algn="l" defTabSz="914400" rtl="0" eaLnBrk="1" fontAlgn="b" latinLnBrk="0" hangingPunct="1"/>
                      <a:r>
                        <a:rPr lang="en-US" sz="1300" b="0" u="none" strike="noStrike" kern="1200" dirty="0">
                          <a:solidFill>
                            <a:schemeClr val="tx1"/>
                          </a:solidFill>
                          <a:effectLst/>
                          <a:latin typeface="+mj-lt"/>
                          <a:ea typeface="+mn-ea"/>
                          <a:cs typeface="+mn-cs"/>
                        </a:rPr>
                        <a:t>Existing students’ strength in AU (Average per AU)</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2,028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2,186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2,315</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1,543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1,745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2,133</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747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1,489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842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1,935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2,131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2,222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extLst>
                  <a:ext uri="{0D108BD9-81ED-4DB2-BD59-A6C34878D82A}">
                    <a16:rowId xmlns:a16="http://schemas.microsoft.com/office/drawing/2014/main" val="10002"/>
                  </a:ext>
                </a:extLst>
              </a:tr>
              <a:tr h="705123">
                <a:tc>
                  <a:txBody>
                    <a:bodyPr/>
                    <a:lstStyle/>
                    <a:p>
                      <a:pPr marL="0" lvl="0" algn="l" defTabSz="914400" rtl="0" eaLnBrk="1" fontAlgn="b" latinLnBrk="0" hangingPunct="1"/>
                      <a:r>
                        <a:rPr lang="en-US" sz="1300" b="0" u="none" strike="noStrike" kern="1200" dirty="0">
                          <a:solidFill>
                            <a:schemeClr val="tx1"/>
                          </a:solidFill>
                          <a:effectLst/>
                          <a:latin typeface="+mj-lt"/>
                          <a:ea typeface="+mn-ea"/>
                          <a:cs typeface="+mn-cs"/>
                        </a:rPr>
                        <a:t>Existing Faculty student ratio </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1:7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1:8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1:8</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1:6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1:6</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1:5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1:7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1:7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1:8</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extLst>
                  <a:ext uri="{0D108BD9-81ED-4DB2-BD59-A6C34878D82A}">
                    <a16:rowId xmlns:a16="http://schemas.microsoft.com/office/drawing/2014/main" val="1109667789"/>
                  </a:ext>
                </a:extLst>
              </a:tr>
              <a:tr h="843715">
                <a:tc>
                  <a:txBody>
                    <a:bodyPr/>
                    <a:lstStyle/>
                    <a:p>
                      <a:pPr marL="0" lvl="0" algn="l" defTabSz="914400" rtl="0" eaLnBrk="1" fontAlgn="b" latinLnBrk="0" hangingPunct="1"/>
                      <a:r>
                        <a:rPr lang="en-US" sz="1300" b="0" u="none" strike="noStrike" kern="1200" dirty="0">
                          <a:solidFill>
                            <a:schemeClr val="tx1"/>
                          </a:solidFill>
                          <a:effectLst/>
                          <a:latin typeface="+mj-lt"/>
                          <a:ea typeface="+mn-ea"/>
                          <a:cs typeface="+mn-cs"/>
                        </a:rPr>
                        <a:t>Additional students which can be accommodated to meet the ideal FS ratio (average per AU)</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1,067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898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814</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1,823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1,231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1,402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1,633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1,689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1,498</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1,124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955 </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t"/>
                      <a:r>
                        <a:rPr lang="en-IN" sz="1300" b="0" i="0" u="none" strike="noStrike" dirty="0">
                          <a:solidFill>
                            <a:srgbClr val="000000"/>
                          </a:solidFill>
                          <a:effectLst/>
                          <a:latin typeface="+mj-lt"/>
                        </a:rPr>
                        <a:t>872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extLst>
                  <a:ext uri="{0D108BD9-81ED-4DB2-BD59-A6C34878D82A}">
                    <a16:rowId xmlns:a16="http://schemas.microsoft.com/office/drawing/2014/main" val="1241091605"/>
                  </a:ext>
                </a:extLst>
              </a:tr>
              <a:tr h="893013">
                <a:tc gridSpan="10">
                  <a:txBody>
                    <a:bodyPr/>
                    <a:lstStyle/>
                    <a:p>
                      <a:pPr marL="0" lvl="0" algn="l" defTabSz="914400" rtl="0" eaLnBrk="1" fontAlgn="b" latinLnBrk="0" hangingPunct="1"/>
                      <a:r>
                        <a:rPr lang="en-US" sz="1300" b="1" u="none" strike="noStrike" kern="1200" dirty="0">
                          <a:solidFill>
                            <a:schemeClr val="tx1"/>
                          </a:solidFill>
                          <a:effectLst/>
                          <a:latin typeface="+mj-lt"/>
                          <a:ea typeface="+mn-ea"/>
                          <a:cs typeface="+mn-cs"/>
                        </a:rPr>
                        <a:t>Total number of students (approx.) which can be accommodated in ICAR- AU system with ideal FS ratio (leading to effective utilization of in- position faculties)</a:t>
                      </a:r>
                    </a:p>
                  </a:txBody>
                  <a:tcPr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pPr algn="ctr" fontAlgn="b"/>
                      <a:endParaRPr lang="en-GB" sz="1600" u="none" strike="noStrike" kern="1200" dirty="0">
                        <a:solidFill>
                          <a:schemeClr val="dk1"/>
                        </a:solidFill>
                        <a:effectLst/>
                        <a:latin typeface="+mj-lt"/>
                        <a:ea typeface="+mn-ea"/>
                        <a:cs typeface="+mn-cs"/>
                      </a:endParaRP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pPr algn="ctr" fontAlgn="b"/>
                      <a:endParaRPr lang="en-GB" sz="1600" u="none" strike="noStrike" kern="1200" dirty="0">
                        <a:solidFill>
                          <a:schemeClr val="dk1"/>
                        </a:solidFill>
                        <a:effectLst/>
                        <a:latin typeface="+mj-lt"/>
                        <a:ea typeface="+mn-ea"/>
                        <a:cs typeface="+mn-cs"/>
                      </a:endParaRP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pPr algn="ctr" fontAlgn="b"/>
                      <a:endParaRPr lang="en-GB" sz="1600" u="none" strike="noStrike" kern="1200" dirty="0">
                        <a:solidFill>
                          <a:schemeClr val="dk1"/>
                        </a:solidFill>
                        <a:effectLst/>
                        <a:latin typeface="+mj-lt"/>
                        <a:ea typeface="+mn-ea"/>
                        <a:cs typeface="+mn-cs"/>
                      </a:endParaRP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a:txBody>
                    <a:bodyPr/>
                    <a:lstStyle/>
                    <a:p>
                      <a:pPr algn="ctr" fontAlgn="b"/>
                      <a:r>
                        <a:rPr lang="en-GB" sz="1300" b="1" u="none" strike="noStrike" kern="1200" dirty="0">
                          <a:solidFill>
                            <a:schemeClr val="dk1"/>
                          </a:solidFill>
                          <a:effectLst/>
                          <a:latin typeface="+mj-lt"/>
                          <a:ea typeface="+mn-ea"/>
                          <a:cs typeface="+mn-cs"/>
                        </a:rPr>
                        <a:t>74,208</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pPr algn="ctr" fontAlgn="b"/>
                      <a:r>
                        <a:rPr lang="en-GB" sz="1300" b="1" u="none" strike="noStrike" kern="1200" dirty="0">
                          <a:solidFill>
                            <a:schemeClr val="dk1"/>
                          </a:solidFill>
                          <a:effectLst/>
                          <a:latin typeface="+mj-lt"/>
                          <a:ea typeface="+mn-ea"/>
                          <a:cs typeface="+mn-cs"/>
                        </a:rPr>
                        <a:t>63,992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tc>
                  <a:txBody>
                    <a:bodyPr/>
                    <a:lstStyle/>
                    <a:p>
                      <a:r>
                        <a:rPr lang="en-IN" sz="1300" b="1" dirty="0">
                          <a:latin typeface="+mj-lt"/>
                        </a:rPr>
                        <a:t>58,452</a:t>
                      </a:r>
                    </a:p>
                  </a:txBody>
                  <a:tcPr marL="9525" marR="9525" marT="9525" marB="0" anchor="ctr">
                    <a:lnL w="12700" cap="flat" cmpd="sng" algn="ctr">
                      <a:solidFill>
                        <a:srgbClr val="933401"/>
                      </a:solidFill>
                      <a:prstDash val="solid"/>
                      <a:round/>
                      <a:headEnd type="none" w="med" len="med"/>
                      <a:tailEnd type="none" w="med" len="med"/>
                    </a:lnL>
                    <a:lnR w="12700" cap="flat" cmpd="sng" algn="ctr">
                      <a:solidFill>
                        <a:srgbClr val="933401"/>
                      </a:solidFill>
                      <a:prstDash val="solid"/>
                      <a:round/>
                      <a:headEnd type="none" w="med" len="med"/>
                      <a:tailEnd type="none" w="med" len="med"/>
                    </a:lnR>
                    <a:lnT w="12700" cap="flat" cmpd="sng" algn="ctr">
                      <a:solidFill>
                        <a:srgbClr val="933401"/>
                      </a:solidFill>
                      <a:prstDash val="solid"/>
                      <a:round/>
                      <a:headEnd type="none" w="med" len="med"/>
                      <a:tailEnd type="none" w="med" len="med"/>
                    </a:lnT>
                    <a:lnB w="12700" cap="flat" cmpd="sng" algn="ctr">
                      <a:solidFill>
                        <a:srgbClr val="933401"/>
                      </a:solidFill>
                      <a:prstDash val="solid"/>
                      <a:round/>
                      <a:headEnd type="none" w="med" len="med"/>
                      <a:tailEnd type="none" w="med" len="med"/>
                    </a:lnB>
                  </a:tcPr>
                </a:tc>
                <a:extLst>
                  <a:ext uri="{0D108BD9-81ED-4DB2-BD59-A6C34878D82A}">
                    <a16:rowId xmlns:a16="http://schemas.microsoft.com/office/drawing/2014/main" val="3015736926"/>
                  </a:ext>
                </a:extLst>
              </a:tr>
            </a:tbl>
          </a:graphicData>
        </a:graphic>
      </p:graphicFrame>
      <p:sp>
        <p:nvSpPr>
          <p:cNvPr id="18" name="Rectangle 17">
            <a:extLst>
              <a:ext uri="{FF2B5EF4-FFF2-40B4-BE49-F238E27FC236}">
                <a16:creationId xmlns:a16="http://schemas.microsoft.com/office/drawing/2014/main" id="{50AEB10F-B616-4D92-8941-61D098F3F528}"/>
              </a:ext>
            </a:extLst>
          </p:cNvPr>
          <p:cNvSpPr/>
          <p:nvPr/>
        </p:nvSpPr>
        <p:spPr>
          <a:xfrm>
            <a:off x="185114" y="5304225"/>
            <a:ext cx="11807704" cy="1015663"/>
          </a:xfrm>
          <a:prstGeom prst="rect">
            <a:avLst/>
          </a:prstGeom>
          <a:solidFill>
            <a:schemeClr val="bg1"/>
          </a:solid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Georgia"/>
                <a:ea typeface="+mn-ea"/>
                <a:cs typeface="+mn-cs"/>
              </a:rPr>
              <a:t>As per AICTE and NIRF’s ideal FS recommendations, an additional ~74.2K students could have been accommodate as per 2019-20 data. It is evident from the table that ICAR AU system has managed to fill about 14% of these seats in 2020-21 and further 9% in 2021-22. The overall projections may vary based on time contribution of faculties on teaching, research and extension, intake capacities of AUs, other ICAR &amp; state level policy related decisions etc.</a:t>
            </a:r>
            <a:endParaRPr kumimoji="0" lang="en-GB" sz="1500" b="0" i="1"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55496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E3D295-136B-4E2D-8F66-70665DC787A8}"/>
              </a:ext>
            </a:extLst>
          </p:cNvPr>
          <p:cNvSpPr>
            <a:spLocks noGrp="1"/>
          </p:cNvSpPr>
          <p:nvPr>
            <p:ph type="dt" sz="half" idx="12"/>
          </p:nvPr>
        </p:nvSpPr>
        <p:spPr>
          <a:xfrm>
            <a:off x="9984296" y="6492240"/>
            <a:ext cx="1764792" cy="137160"/>
          </a:xfrm>
          <a:prstGeom prst="rect">
            <a:avLst/>
          </a:prstGeom>
        </p:spPr>
        <p:txBody>
          <a:bodyPr vert="horz" lIns="0" tIns="0" rIns="0" bIns="0" rtlCol="0" anchor="b" anchorCtr="0">
            <a:noAutofit/>
          </a:bodyPr>
          <a:lstStyle>
            <a:defPPr>
              <a:defRPr lang="en-US"/>
            </a:defPPr>
            <a:lvl1pPr marL="0" algn="r" defTabSz="914400" rtl="0" eaLnBrk="1" latinLnBrk="0" hangingPunct="1">
              <a:defRPr lang="en-GB" sz="75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F4D8D-0F00-4E59-BC8F-58D6FDA925CF}" type="slidenum">
              <a:rPr lang="en-IN" smtClean="0"/>
              <a:pPr/>
              <a:t>9</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5DC724FE-D04F-46EA-B253-919428380D01}"/>
              </a:ext>
            </a:extLst>
          </p:cNvPr>
          <p:cNvSpPr>
            <a:spLocks noGrp="1"/>
          </p:cNvSpPr>
          <p:nvPr>
            <p:ph type="sldNum" sz="quarter" idx="11"/>
          </p:nvPr>
        </p:nvSpPr>
        <p:spPr>
          <a:xfrm>
            <a:off x="442912" y="6355080"/>
            <a:ext cx="5473701" cy="137160"/>
          </a:xfrm>
          <a:prstGeom prst="rect">
            <a:avLst/>
          </a:prstGeom>
        </p:spPr>
        <p:txBody>
          <a:bodyPr vert="horz" lIns="0" tIns="0" rIns="0" bIns="0" rtlCol="0" anchor="b" anchorCtr="0"/>
          <a:lstStyle>
            <a:defPPr>
              <a:defRPr lang="en-US"/>
            </a:defPPr>
            <a:lvl1pPr marL="0" algn="l" defTabSz="914400" rtl="0" eaLnBrk="1" latinLnBrk="0" hangingPunct="1">
              <a:defRPr lang="en-GB"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Strategic assessment study of ICAR Agricultural Education Division : An analytical approach</a:t>
            </a:r>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Title 1">
            <a:extLst>
              <a:ext uri="{FF2B5EF4-FFF2-40B4-BE49-F238E27FC236}">
                <a16:creationId xmlns:a16="http://schemas.microsoft.com/office/drawing/2014/main" id="{82A495E9-D844-4659-B3FC-4D28DEB73E27}"/>
              </a:ext>
            </a:extLst>
          </p:cNvPr>
          <p:cNvSpPr txBox="1">
            <a:spLocks/>
          </p:cNvSpPr>
          <p:nvPr/>
        </p:nvSpPr>
        <p:spPr>
          <a:xfrm>
            <a:off x="442913" y="37391"/>
            <a:ext cx="11306175" cy="3718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eorgia"/>
                <a:ea typeface="+mj-ea"/>
                <a:cs typeface="+mj-cs"/>
              </a:rPr>
              <a:t>Overall Supply and Demand Gap estimations</a:t>
            </a:r>
          </a:p>
        </p:txBody>
      </p:sp>
      <p:grpSp>
        <p:nvGrpSpPr>
          <p:cNvPr id="106" name="Group 105">
            <a:extLst>
              <a:ext uri="{FF2B5EF4-FFF2-40B4-BE49-F238E27FC236}">
                <a16:creationId xmlns:a16="http://schemas.microsoft.com/office/drawing/2014/main" id="{27F04484-DDD5-4C6B-949A-EBE8B03ADE73}"/>
              </a:ext>
            </a:extLst>
          </p:cNvPr>
          <p:cNvGrpSpPr/>
          <p:nvPr/>
        </p:nvGrpSpPr>
        <p:grpSpPr>
          <a:xfrm>
            <a:off x="927956" y="545770"/>
            <a:ext cx="6096799" cy="3111830"/>
            <a:chOff x="442912" y="929844"/>
            <a:chExt cx="5345843" cy="3848986"/>
          </a:xfrm>
          <a:solidFill>
            <a:schemeClr val="bg1">
              <a:lumMod val="85000"/>
            </a:schemeClr>
          </a:solidFill>
        </p:grpSpPr>
        <p:grpSp>
          <p:nvGrpSpPr>
            <p:cNvPr id="69" name="Group 68">
              <a:extLst>
                <a:ext uri="{FF2B5EF4-FFF2-40B4-BE49-F238E27FC236}">
                  <a16:creationId xmlns:a16="http://schemas.microsoft.com/office/drawing/2014/main" id="{89E96D1D-6532-40D3-8FC5-1673686F10C5}"/>
                </a:ext>
              </a:extLst>
            </p:cNvPr>
            <p:cNvGrpSpPr/>
            <p:nvPr/>
          </p:nvGrpSpPr>
          <p:grpSpPr>
            <a:xfrm>
              <a:off x="442912" y="929844"/>
              <a:ext cx="5345843" cy="3848986"/>
              <a:chOff x="442912" y="876679"/>
              <a:chExt cx="5345843" cy="3848986"/>
            </a:xfrm>
            <a:grpFill/>
          </p:grpSpPr>
          <p:pic>
            <p:nvPicPr>
              <p:cNvPr id="61" name="Picture 60">
                <a:extLst>
                  <a:ext uri="{FF2B5EF4-FFF2-40B4-BE49-F238E27FC236}">
                    <a16:creationId xmlns:a16="http://schemas.microsoft.com/office/drawing/2014/main" id="{E14EF172-53D0-4EB8-B0F4-C1463B253BD9}"/>
                  </a:ext>
                </a:extLst>
              </p:cNvPr>
              <p:cNvPicPr>
                <a:picLocks noChangeAspect="1"/>
              </p:cNvPicPr>
              <p:nvPr/>
            </p:nvPicPr>
            <p:blipFill>
              <a:blip r:embed="rId2"/>
              <a:stretch>
                <a:fillRect/>
              </a:stretch>
            </p:blipFill>
            <p:spPr>
              <a:xfrm>
                <a:off x="442912" y="876679"/>
                <a:ext cx="5345843" cy="3848986"/>
              </a:xfrm>
              <a:prstGeom prst="rect">
                <a:avLst/>
              </a:prstGeom>
              <a:grpFill/>
              <a:ln>
                <a:solidFill>
                  <a:schemeClr val="accent1"/>
                </a:solidFill>
              </a:ln>
            </p:spPr>
          </p:pic>
          <p:cxnSp>
            <p:nvCxnSpPr>
              <p:cNvPr id="67" name="Straight Arrow Connector 66">
                <a:extLst>
                  <a:ext uri="{FF2B5EF4-FFF2-40B4-BE49-F238E27FC236}">
                    <a16:creationId xmlns:a16="http://schemas.microsoft.com/office/drawing/2014/main" id="{6EAC709A-610B-495A-AB2C-07B15BCD9913}"/>
                  </a:ext>
                </a:extLst>
              </p:cNvPr>
              <p:cNvCxnSpPr/>
              <p:nvPr/>
            </p:nvCxnSpPr>
            <p:spPr>
              <a:xfrm>
                <a:off x="1477007" y="1976522"/>
                <a:ext cx="0" cy="628455"/>
              </a:xfrm>
              <a:prstGeom prst="straightConnector1">
                <a:avLst/>
              </a:prstGeom>
              <a:grpFill/>
              <a:ln w="12700" cap="sq">
                <a:solidFill>
                  <a:schemeClr val="tx1"/>
                </a:solidFill>
                <a:tailEnd type="triangle"/>
              </a:ln>
            </p:spPr>
            <p:style>
              <a:lnRef idx="1">
                <a:schemeClr val="accent1"/>
              </a:lnRef>
              <a:fillRef idx="0">
                <a:schemeClr val="accent1"/>
              </a:fillRef>
              <a:effectRef idx="0">
                <a:schemeClr val="dk1"/>
              </a:effectRef>
              <a:fontRef idx="minor">
                <a:schemeClr val="lt1"/>
              </a:fontRef>
            </p:style>
          </p:cxnSp>
        </p:grpSp>
        <p:pic>
          <p:nvPicPr>
            <p:cNvPr id="105" name="Picture 104">
              <a:extLst>
                <a:ext uri="{FF2B5EF4-FFF2-40B4-BE49-F238E27FC236}">
                  <a16:creationId xmlns:a16="http://schemas.microsoft.com/office/drawing/2014/main" id="{A622C91A-F456-48FD-8840-BDA9D9FD75B1}"/>
                </a:ext>
              </a:extLst>
            </p:cNvPr>
            <p:cNvPicPr>
              <a:picLocks noChangeAspect="1"/>
            </p:cNvPicPr>
            <p:nvPr/>
          </p:nvPicPr>
          <p:blipFill>
            <a:blip r:embed="rId3"/>
            <a:stretch>
              <a:fillRect/>
            </a:stretch>
          </p:blipFill>
          <p:spPr>
            <a:xfrm>
              <a:off x="745339" y="1793223"/>
              <a:ext cx="1554615" cy="323116"/>
            </a:xfrm>
            <a:prstGeom prst="rect">
              <a:avLst/>
            </a:prstGeom>
            <a:grpFill/>
          </p:spPr>
        </p:pic>
      </p:grpSp>
      <p:grpSp>
        <p:nvGrpSpPr>
          <p:cNvPr id="103" name="Group 102">
            <a:extLst>
              <a:ext uri="{FF2B5EF4-FFF2-40B4-BE49-F238E27FC236}">
                <a16:creationId xmlns:a16="http://schemas.microsoft.com/office/drawing/2014/main" id="{75C82E58-2CD5-4BEE-AC48-3E3D08451B2D}"/>
              </a:ext>
            </a:extLst>
          </p:cNvPr>
          <p:cNvGrpSpPr/>
          <p:nvPr/>
        </p:nvGrpSpPr>
        <p:grpSpPr>
          <a:xfrm>
            <a:off x="8049655" y="253791"/>
            <a:ext cx="3869279" cy="1975857"/>
            <a:chOff x="6118131" y="1443278"/>
            <a:chExt cx="6437934" cy="4615072"/>
          </a:xfrm>
          <a:solidFill>
            <a:srgbClr val="DEDEDE"/>
          </a:solidFill>
        </p:grpSpPr>
        <p:pic>
          <p:nvPicPr>
            <p:cNvPr id="96" name="Picture 95">
              <a:extLst>
                <a:ext uri="{FF2B5EF4-FFF2-40B4-BE49-F238E27FC236}">
                  <a16:creationId xmlns:a16="http://schemas.microsoft.com/office/drawing/2014/main" id="{AED1408A-F73A-4F91-A4FE-0711F9C8841A}"/>
                </a:ext>
              </a:extLst>
            </p:cNvPr>
            <p:cNvPicPr>
              <a:picLocks noChangeAspect="1"/>
            </p:cNvPicPr>
            <p:nvPr/>
          </p:nvPicPr>
          <p:blipFill>
            <a:blip r:embed="rId4"/>
            <a:stretch>
              <a:fillRect/>
            </a:stretch>
          </p:blipFill>
          <p:spPr>
            <a:xfrm>
              <a:off x="6118131" y="1443278"/>
              <a:ext cx="6437934" cy="4615072"/>
            </a:xfrm>
            <a:prstGeom prst="rect">
              <a:avLst/>
            </a:prstGeom>
            <a:grpFill/>
            <a:ln>
              <a:solidFill>
                <a:schemeClr val="accent1"/>
              </a:solidFill>
            </a:ln>
          </p:spPr>
        </p:pic>
        <p:grpSp>
          <p:nvGrpSpPr>
            <p:cNvPr id="102" name="Group 101">
              <a:extLst>
                <a:ext uri="{FF2B5EF4-FFF2-40B4-BE49-F238E27FC236}">
                  <a16:creationId xmlns:a16="http://schemas.microsoft.com/office/drawing/2014/main" id="{96BADDD2-EF74-48B6-B83A-0099BAEF1D52}"/>
                </a:ext>
              </a:extLst>
            </p:cNvPr>
            <p:cNvGrpSpPr/>
            <p:nvPr/>
          </p:nvGrpSpPr>
          <p:grpSpPr>
            <a:xfrm>
              <a:off x="6594598" y="2402971"/>
              <a:ext cx="1554615" cy="902731"/>
              <a:chOff x="4276701" y="4853736"/>
              <a:chExt cx="1554615" cy="902731"/>
            </a:xfrm>
            <a:grpFill/>
          </p:grpSpPr>
          <p:pic>
            <p:nvPicPr>
              <p:cNvPr id="100" name="Picture 99">
                <a:extLst>
                  <a:ext uri="{FF2B5EF4-FFF2-40B4-BE49-F238E27FC236}">
                    <a16:creationId xmlns:a16="http://schemas.microsoft.com/office/drawing/2014/main" id="{1B92BBC3-CF69-4EE4-863B-CD73E6E41AEF}"/>
                  </a:ext>
                </a:extLst>
              </p:cNvPr>
              <p:cNvPicPr>
                <a:picLocks noChangeAspect="1"/>
              </p:cNvPicPr>
              <p:nvPr/>
            </p:nvPicPr>
            <p:blipFill>
              <a:blip r:embed="rId3"/>
              <a:stretch>
                <a:fillRect/>
              </a:stretch>
            </p:blipFill>
            <p:spPr>
              <a:xfrm>
                <a:off x="4276701" y="4853736"/>
                <a:ext cx="1554615" cy="323116"/>
              </a:xfrm>
              <a:prstGeom prst="rect">
                <a:avLst/>
              </a:prstGeom>
              <a:grpFill/>
            </p:spPr>
          </p:pic>
          <p:cxnSp>
            <p:nvCxnSpPr>
              <p:cNvPr id="101" name="Straight Arrow Connector 100">
                <a:extLst>
                  <a:ext uri="{FF2B5EF4-FFF2-40B4-BE49-F238E27FC236}">
                    <a16:creationId xmlns:a16="http://schemas.microsoft.com/office/drawing/2014/main" id="{F0A4F7E9-AF7F-481A-A950-D9485F30D8F8}"/>
                  </a:ext>
                </a:extLst>
              </p:cNvPr>
              <p:cNvCxnSpPr/>
              <p:nvPr/>
            </p:nvCxnSpPr>
            <p:spPr>
              <a:xfrm>
                <a:off x="5054009" y="5128012"/>
                <a:ext cx="0" cy="628455"/>
              </a:xfrm>
              <a:prstGeom prst="straightConnector1">
                <a:avLst/>
              </a:prstGeom>
              <a:grpFill/>
              <a:ln w="12700" cap="sq">
                <a:solidFill>
                  <a:schemeClr val="tx1"/>
                </a:solidFill>
                <a:tailEnd type="triangle"/>
              </a:ln>
            </p:spPr>
            <p:style>
              <a:lnRef idx="1">
                <a:schemeClr val="accent1"/>
              </a:lnRef>
              <a:fillRef idx="0">
                <a:schemeClr val="accent1"/>
              </a:fillRef>
              <a:effectRef idx="0">
                <a:schemeClr val="dk1"/>
              </a:effectRef>
              <a:fontRef idx="minor">
                <a:schemeClr val="lt1"/>
              </a:fontRef>
            </p:style>
          </p:cxnSp>
        </p:grpSp>
      </p:grpSp>
      <p:grpSp>
        <p:nvGrpSpPr>
          <p:cNvPr id="159" name="Group 158">
            <a:extLst>
              <a:ext uri="{FF2B5EF4-FFF2-40B4-BE49-F238E27FC236}">
                <a16:creationId xmlns:a16="http://schemas.microsoft.com/office/drawing/2014/main" id="{568A2030-87C9-4E8F-8216-7B8580F5EBD7}"/>
              </a:ext>
            </a:extLst>
          </p:cNvPr>
          <p:cNvGrpSpPr/>
          <p:nvPr/>
        </p:nvGrpSpPr>
        <p:grpSpPr>
          <a:xfrm>
            <a:off x="8025255" y="2418770"/>
            <a:ext cx="3926628" cy="1720924"/>
            <a:chOff x="6275387" y="2431225"/>
            <a:chExt cx="5473701" cy="3923855"/>
          </a:xfrm>
          <a:solidFill>
            <a:schemeClr val="accent6">
              <a:lumMod val="20000"/>
              <a:lumOff val="80000"/>
            </a:schemeClr>
          </a:solidFill>
        </p:grpSpPr>
        <p:pic>
          <p:nvPicPr>
            <p:cNvPr id="155" name="Picture 154">
              <a:extLst>
                <a:ext uri="{FF2B5EF4-FFF2-40B4-BE49-F238E27FC236}">
                  <a16:creationId xmlns:a16="http://schemas.microsoft.com/office/drawing/2014/main" id="{293A960F-C0AD-4D07-AB4F-598711388F88}"/>
                </a:ext>
              </a:extLst>
            </p:cNvPr>
            <p:cNvPicPr>
              <a:picLocks noChangeAspect="1"/>
            </p:cNvPicPr>
            <p:nvPr/>
          </p:nvPicPr>
          <p:blipFill>
            <a:blip r:embed="rId5"/>
            <a:stretch>
              <a:fillRect/>
            </a:stretch>
          </p:blipFill>
          <p:spPr>
            <a:xfrm>
              <a:off x="6275387" y="2431225"/>
              <a:ext cx="5473701" cy="3923855"/>
            </a:xfrm>
            <a:prstGeom prst="rect">
              <a:avLst/>
            </a:prstGeom>
            <a:grpFill/>
            <a:ln>
              <a:solidFill>
                <a:schemeClr val="accent1"/>
              </a:solidFill>
            </a:ln>
          </p:spPr>
        </p:pic>
        <p:grpSp>
          <p:nvGrpSpPr>
            <p:cNvPr id="158" name="Group 157">
              <a:extLst>
                <a:ext uri="{FF2B5EF4-FFF2-40B4-BE49-F238E27FC236}">
                  <a16:creationId xmlns:a16="http://schemas.microsoft.com/office/drawing/2014/main" id="{16EC5655-E3BE-460C-8F6E-844A23270F27}"/>
                </a:ext>
              </a:extLst>
            </p:cNvPr>
            <p:cNvGrpSpPr/>
            <p:nvPr/>
          </p:nvGrpSpPr>
          <p:grpSpPr>
            <a:xfrm>
              <a:off x="6488248" y="3616755"/>
              <a:ext cx="1788259" cy="717815"/>
              <a:chOff x="2231695" y="4676890"/>
              <a:chExt cx="1788259" cy="717815"/>
            </a:xfrm>
            <a:grpFill/>
          </p:grpSpPr>
          <p:cxnSp>
            <p:nvCxnSpPr>
              <p:cNvPr id="156" name="Straight Arrow Connector 155">
                <a:extLst>
                  <a:ext uri="{FF2B5EF4-FFF2-40B4-BE49-F238E27FC236}">
                    <a16:creationId xmlns:a16="http://schemas.microsoft.com/office/drawing/2014/main" id="{3342EE2D-ABD0-44D5-A81F-165089C10801}"/>
                  </a:ext>
                </a:extLst>
              </p:cNvPr>
              <p:cNvCxnSpPr/>
              <p:nvPr/>
            </p:nvCxnSpPr>
            <p:spPr>
              <a:xfrm>
                <a:off x="3073326" y="4873137"/>
                <a:ext cx="0" cy="521568"/>
              </a:xfrm>
              <a:prstGeom prst="straightConnector1">
                <a:avLst/>
              </a:prstGeom>
              <a:grpFill/>
              <a:ln w="12700" cap="sq">
                <a:solidFill>
                  <a:schemeClr val="tx1"/>
                </a:solidFill>
                <a:tailEnd type="triangle"/>
              </a:ln>
            </p:spPr>
            <p:style>
              <a:lnRef idx="1">
                <a:schemeClr val="accent1"/>
              </a:lnRef>
              <a:fillRef idx="0">
                <a:schemeClr val="accent1"/>
              </a:fillRef>
              <a:effectRef idx="0">
                <a:schemeClr val="dk1"/>
              </a:effectRef>
              <a:fontRef idx="minor">
                <a:schemeClr val="lt1"/>
              </a:fontRef>
            </p:style>
          </p:cxnSp>
          <p:pic>
            <p:nvPicPr>
              <p:cNvPr id="157" name="Picture 156">
                <a:extLst>
                  <a:ext uri="{FF2B5EF4-FFF2-40B4-BE49-F238E27FC236}">
                    <a16:creationId xmlns:a16="http://schemas.microsoft.com/office/drawing/2014/main" id="{648DA7DC-DD27-41CD-933B-9E54680D57A0}"/>
                  </a:ext>
                </a:extLst>
              </p:cNvPr>
              <p:cNvPicPr>
                <a:picLocks noChangeAspect="1"/>
              </p:cNvPicPr>
              <p:nvPr/>
            </p:nvPicPr>
            <p:blipFill>
              <a:blip r:embed="rId3"/>
              <a:stretch>
                <a:fillRect/>
              </a:stretch>
            </p:blipFill>
            <p:spPr>
              <a:xfrm>
                <a:off x="2231695" y="4676890"/>
                <a:ext cx="1788259" cy="268161"/>
              </a:xfrm>
              <a:prstGeom prst="rect">
                <a:avLst/>
              </a:prstGeom>
              <a:grpFill/>
            </p:spPr>
          </p:pic>
        </p:grpSp>
      </p:grpSp>
      <p:grpSp>
        <p:nvGrpSpPr>
          <p:cNvPr id="182" name="Group 181">
            <a:extLst>
              <a:ext uri="{FF2B5EF4-FFF2-40B4-BE49-F238E27FC236}">
                <a16:creationId xmlns:a16="http://schemas.microsoft.com/office/drawing/2014/main" id="{DB1EB49B-486B-49CD-A4A1-53F88019FFD6}"/>
              </a:ext>
            </a:extLst>
          </p:cNvPr>
          <p:cNvGrpSpPr/>
          <p:nvPr/>
        </p:nvGrpSpPr>
        <p:grpSpPr>
          <a:xfrm>
            <a:off x="8025255" y="4345434"/>
            <a:ext cx="3926629" cy="1941066"/>
            <a:chOff x="3721097" y="4304533"/>
            <a:chExt cx="6437934" cy="4615072"/>
          </a:xfrm>
          <a:solidFill>
            <a:schemeClr val="accent6">
              <a:lumMod val="20000"/>
              <a:lumOff val="80000"/>
            </a:schemeClr>
          </a:solidFill>
        </p:grpSpPr>
        <p:pic>
          <p:nvPicPr>
            <p:cNvPr id="179" name="Picture 178">
              <a:extLst>
                <a:ext uri="{FF2B5EF4-FFF2-40B4-BE49-F238E27FC236}">
                  <a16:creationId xmlns:a16="http://schemas.microsoft.com/office/drawing/2014/main" id="{A487DCBE-A167-4DE9-9530-93D1EF7B3133}"/>
                </a:ext>
              </a:extLst>
            </p:cNvPr>
            <p:cNvPicPr>
              <a:picLocks noChangeAspect="1"/>
            </p:cNvPicPr>
            <p:nvPr/>
          </p:nvPicPr>
          <p:blipFill>
            <a:blip r:embed="rId6"/>
            <a:stretch>
              <a:fillRect/>
            </a:stretch>
          </p:blipFill>
          <p:spPr>
            <a:xfrm>
              <a:off x="3721097" y="4304533"/>
              <a:ext cx="6437934" cy="4615072"/>
            </a:xfrm>
            <a:prstGeom prst="rect">
              <a:avLst/>
            </a:prstGeom>
            <a:grpFill/>
            <a:ln>
              <a:solidFill>
                <a:schemeClr val="accent1"/>
              </a:solidFill>
            </a:ln>
          </p:spPr>
        </p:pic>
        <p:cxnSp>
          <p:nvCxnSpPr>
            <p:cNvPr id="180" name="Straight Arrow Connector 179">
              <a:extLst>
                <a:ext uri="{FF2B5EF4-FFF2-40B4-BE49-F238E27FC236}">
                  <a16:creationId xmlns:a16="http://schemas.microsoft.com/office/drawing/2014/main" id="{52E061AF-ACE1-4E57-BFB5-6454F52AF0C4}"/>
                </a:ext>
              </a:extLst>
            </p:cNvPr>
            <p:cNvCxnSpPr/>
            <p:nvPr/>
          </p:nvCxnSpPr>
          <p:spPr>
            <a:xfrm>
              <a:off x="4969985" y="5890018"/>
              <a:ext cx="0" cy="521568"/>
            </a:xfrm>
            <a:prstGeom prst="straightConnector1">
              <a:avLst/>
            </a:prstGeom>
            <a:grpFill/>
            <a:ln w="12700" cap="sq">
              <a:solidFill>
                <a:schemeClr val="tx1"/>
              </a:solidFill>
              <a:tailEnd type="triangle"/>
            </a:ln>
          </p:spPr>
          <p:style>
            <a:lnRef idx="1">
              <a:schemeClr val="accent1"/>
            </a:lnRef>
            <a:fillRef idx="0">
              <a:schemeClr val="accent1"/>
            </a:fillRef>
            <a:effectRef idx="0">
              <a:schemeClr val="dk1"/>
            </a:effectRef>
            <a:fontRef idx="minor">
              <a:schemeClr val="lt1"/>
            </a:fontRef>
          </p:style>
        </p:cxnSp>
        <p:pic>
          <p:nvPicPr>
            <p:cNvPr id="181" name="Picture 180">
              <a:extLst>
                <a:ext uri="{FF2B5EF4-FFF2-40B4-BE49-F238E27FC236}">
                  <a16:creationId xmlns:a16="http://schemas.microsoft.com/office/drawing/2014/main" id="{629E204B-3021-4B4E-8017-80FC36FBA57F}"/>
                </a:ext>
              </a:extLst>
            </p:cNvPr>
            <p:cNvPicPr>
              <a:picLocks noChangeAspect="1"/>
            </p:cNvPicPr>
            <p:nvPr/>
          </p:nvPicPr>
          <p:blipFill>
            <a:blip r:embed="rId3"/>
            <a:stretch>
              <a:fillRect/>
            </a:stretch>
          </p:blipFill>
          <p:spPr>
            <a:xfrm>
              <a:off x="4128354" y="5693771"/>
              <a:ext cx="1788259" cy="268161"/>
            </a:xfrm>
            <a:prstGeom prst="rect">
              <a:avLst/>
            </a:prstGeom>
            <a:grpFill/>
          </p:spPr>
        </p:pic>
      </p:grpSp>
      <p:sp>
        <p:nvSpPr>
          <p:cNvPr id="188" name="TextBox 187">
            <a:extLst>
              <a:ext uri="{FF2B5EF4-FFF2-40B4-BE49-F238E27FC236}">
                <a16:creationId xmlns:a16="http://schemas.microsoft.com/office/drawing/2014/main" id="{717FCD8B-70F1-40AD-9920-F8596204519F}"/>
              </a:ext>
            </a:extLst>
          </p:cNvPr>
          <p:cNvSpPr txBox="1"/>
          <p:nvPr/>
        </p:nvSpPr>
        <p:spPr>
          <a:xfrm>
            <a:off x="135570" y="3806985"/>
            <a:ext cx="3840786" cy="2780248"/>
          </a:xfrm>
          <a:prstGeom prst="rect">
            <a:avLst/>
          </a:prstGeom>
          <a:solidFill>
            <a:schemeClr val="bg1">
              <a:lumMod val="85000"/>
            </a:schemeClr>
          </a:solidFill>
          <a:ln w="25400">
            <a:solidFill>
              <a:schemeClr val="accent1"/>
            </a:solidFill>
            <a:prstDash val="sysDash"/>
          </a:ln>
        </p:spPr>
        <p:txBody>
          <a:bodyPr wrap="square">
            <a:spAutoFit/>
          </a:bodyPr>
          <a:lstStyle>
            <a:defPPr>
              <a:defRPr lang="en-US"/>
            </a:defPPr>
            <a:lvl1pPr marL="182880" marR="0" lvl="0" indent="-182880" algn="just">
              <a:lnSpc>
                <a:spcPct val="150000"/>
              </a:lnSpc>
              <a:spcBef>
                <a:spcPts val="0"/>
              </a:spcBef>
              <a:spcAft>
                <a:spcPts val="800"/>
              </a:spcAft>
              <a:buFont typeface="Arial" panose="020B0604020202020204" pitchFamily="34" charset="0"/>
              <a:buChar char="•"/>
              <a:defRPr sz="1400">
                <a:latin typeface="+mj-lt"/>
              </a:defRPr>
            </a:lvl1pPr>
          </a:lstStyle>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eorgia"/>
                <a:ea typeface="+mn-ea"/>
                <a:cs typeface="+mn-cs"/>
              </a:rPr>
              <a:t>Looking at the supply demand gap for current year, the total demand for agriculture and allied graduates is </a:t>
            </a:r>
            <a:r>
              <a:rPr kumimoji="0" lang="en-US" sz="1400" b="1" i="0" u="none" strike="noStrike" kern="1200" cap="none" spc="0" normalizeH="0" baseline="0" noProof="0" dirty="0">
                <a:ln>
                  <a:noFill/>
                </a:ln>
                <a:solidFill>
                  <a:srgbClr val="000000"/>
                </a:solidFill>
                <a:effectLst/>
                <a:uLnTx/>
                <a:uFillTx/>
                <a:latin typeface="Georgia"/>
                <a:ea typeface="+mn-ea"/>
                <a:cs typeface="+mn-cs"/>
              </a:rPr>
              <a:t>9,58,777</a:t>
            </a:r>
            <a:r>
              <a:rPr kumimoji="0" lang="en-US" sz="1400" b="0" i="0" u="none" strike="noStrike" kern="1200" cap="none" spc="0" normalizeH="0" baseline="0" noProof="0" dirty="0">
                <a:ln>
                  <a:noFill/>
                </a:ln>
                <a:solidFill>
                  <a:srgbClr val="000000"/>
                </a:solidFill>
                <a:effectLst/>
                <a:uLnTx/>
                <a:uFillTx/>
                <a:latin typeface="Georgia"/>
                <a:ea typeface="+mn-ea"/>
                <a:cs typeface="+mn-cs"/>
              </a:rPr>
              <a:t> whereas the total available supply stock during the year is </a:t>
            </a:r>
            <a:r>
              <a:rPr kumimoji="0" lang="en-US" sz="1400" b="1" i="0" u="none" strike="noStrike" kern="1200" cap="none" spc="0" normalizeH="0" baseline="0" noProof="0" dirty="0">
                <a:ln>
                  <a:noFill/>
                </a:ln>
                <a:solidFill>
                  <a:srgbClr val="000000"/>
                </a:solidFill>
                <a:effectLst/>
                <a:uLnTx/>
                <a:uFillTx/>
                <a:latin typeface="Georgia"/>
                <a:ea typeface="+mn-ea"/>
                <a:cs typeface="+mn-cs"/>
              </a:rPr>
              <a:t>4,88,882. </a:t>
            </a:r>
            <a:r>
              <a:rPr kumimoji="0" lang="en-US" sz="1400" b="0" i="0" u="none" strike="noStrike" kern="1200" cap="none" spc="0" normalizeH="0" baseline="0" noProof="0" dirty="0">
                <a:ln>
                  <a:noFill/>
                </a:ln>
                <a:solidFill>
                  <a:srgbClr val="000000"/>
                </a:solidFill>
                <a:effectLst/>
                <a:uLnTx/>
                <a:uFillTx/>
                <a:latin typeface="Georgia"/>
                <a:ea typeface="+mn-ea"/>
                <a:cs typeface="+mn-cs"/>
              </a:rPr>
              <a:t>It may be observed that there is a </a:t>
            </a:r>
            <a:r>
              <a:rPr kumimoji="0" lang="en-US" sz="1400" b="1" i="0" u="none" strike="noStrike" kern="1200" cap="none" spc="0" normalizeH="0" baseline="0" noProof="0" dirty="0">
                <a:ln>
                  <a:noFill/>
                </a:ln>
                <a:solidFill>
                  <a:srgbClr val="000000"/>
                </a:solidFill>
                <a:effectLst/>
                <a:uLnTx/>
                <a:uFillTx/>
                <a:latin typeface="Georgia"/>
                <a:ea typeface="+mn-ea"/>
                <a:cs typeface="+mn-cs"/>
              </a:rPr>
              <a:t>49% gap </a:t>
            </a:r>
            <a:r>
              <a:rPr kumimoji="0" lang="en-US" sz="1400" b="0" i="0" u="none" strike="noStrike" kern="1200" cap="none" spc="0" normalizeH="0" baseline="0" noProof="0" dirty="0">
                <a:ln>
                  <a:noFill/>
                </a:ln>
                <a:solidFill>
                  <a:srgbClr val="000000"/>
                </a:solidFill>
                <a:effectLst/>
                <a:uLnTx/>
                <a:uFillTx/>
                <a:latin typeface="Georgia"/>
                <a:ea typeface="+mn-ea"/>
                <a:cs typeface="+mn-cs"/>
              </a:rPr>
              <a:t>in demand and supply of overall agriculture and allied graduates</a:t>
            </a:r>
            <a:r>
              <a:rPr kumimoji="0" lang="en-US" sz="1400" b="0" i="0" u="none" strike="noStrike" kern="1200" cap="none" spc="0" normalizeH="0" baseline="0" noProof="0" dirty="0">
                <a:ln>
                  <a:noFill/>
                </a:ln>
                <a:solidFill>
                  <a:srgbClr val="000000"/>
                </a:solidFill>
                <a:effectLst/>
                <a:uLnTx/>
                <a:uFillTx/>
                <a:latin typeface="Georgia"/>
                <a:ea typeface="Arial" panose="020B0604020202020204" pitchFamily="34" charset="0"/>
                <a:cs typeface="Times New Roman" panose="02020603050405020304" pitchFamily="18" charset="0"/>
              </a:rPr>
              <a:t>. </a:t>
            </a:r>
          </a:p>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eorgia"/>
                <a:ea typeface="+mn-ea"/>
                <a:cs typeface="+mn-cs"/>
              </a:rPr>
              <a:t>The gap for 2025 stands at </a:t>
            </a:r>
            <a:r>
              <a:rPr kumimoji="0" lang="en-US" sz="1400" b="1" i="0" u="none" strike="noStrike" kern="1200" cap="none" spc="0" normalizeH="0" baseline="0" noProof="0" dirty="0">
                <a:ln>
                  <a:noFill/>
                </a:ln>
                <a:solidFill>
                  <a:srgbClr val="000000"/>
                </a:solidFill>
                <a:effectLst/>
                <a:uLnTx/>
                <a:uFillTx/>
                <a:latin typeface="Georgia"/>
                <a:ea typeface="+mn-ea"/>
                <a:cs typeface="+mn-cs"/>
              </a:rPr>
              <a:t>43%, for 2030 it is 32% and for 2035 it is 22% whereas in 2040 it will significantly drop to 15%. </a:t>
            </a:r>
          </a:p>
        </p:txBody>
      </p:sp>
      <p:sp>
        <p:nvSpPr>
          <p:cNvPr id="5" name="TextBox 4">
            <a:extLst>
              <a:ext uri="{FF2B5EF4-FFF2-40B4-BE49-F238E27FC236}">
                <a16:creationId xmlns:a16="http://schemas.microsoft.com/office/drawing/2014/main" id="{860F04FB-4A37-13AA-6EC6-78B2B3F32A2D}"/>
              </a:ext>
            </a:extLst>
          </p:cNvPr>
          <p:cNvSpPr txBox="1"/>
          <p:nvPr/>
        </p:nvSpPr>
        <p:spPr>
          <a:xfrm>
            <a:off x="4055912" y="3817244"/>
            <a:ext cx="3832601" cy="2769989"/>
          </a:xfrm>
          <a:prstGeom prst="rect">
            <a:avLst/>
          </a:prstGeom>
          <a:solidFill>
            <a:schemeClr val="bg1">
              <a:lumMod val="85000"/>
            </a:schemeClr>
          </a:solidFill>
          <a:ln w="25400">
            <a:solidFill>
              <a:schemeClr val="accent1"/>
            </a:solidFill>
            <a:prstDash val="sysDash"/>
          </a:ln>
        </p:spPr>
        <p:txBody>
          <a:bodyPr wrap="square">
            <a:spAutoFit/>
          </a:bodyPr>
          <a:lstStyle>
            <a:defPPr>
              <a:defRPr lang="en-US"/>
            </a:defPPr>
            <a:lvl1pPr marL="182880" marR="0" lvl="0" indent="-182880" algn="just">
              <a:lnSpc>
                <a:spcPct val="150000"/>
              </a:lnSpc>
              <a:spcBef>
                <a:spcPts val="0"/>
              </a:spcBef>
              <a:spcAft>
                <a:spcPts val="800"/>
              </a:spcAft>
              <a:buFont typeface="Arial" panose="020B0604020202020204" pitchFamily="34" charset="0"/>
              <a:buChar char="•"/>
              <a:defRPr sz="1400">
                <a:latin typeface="+mj-lt"/>
              </a:defRPr>
            </a:lvl1pPr>
          </a:lstStyle>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Georgia"/>
                <a:ea typeface="+mn-ea"/>
                <a:cs typeface="+mn-cs"/>
              </a:rPr>
              <a:t>Demand is expected to grow at 3.1% CAGR from 9.5 lakhs to 17.7 lakhs from 2020-40</a:t>
            </a:r>
          </a:p>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Georgia"/>
                <a:ea typeface="+mn-ea"/>
                <a:cs typeface="+mn-cs"/>
              </a:rPr>
              <a:t>~80% of total demand is for the top 5 streams (Agri, Veterinary, Horti, Agri. Engineering &amp; ABM)</a:t>
            </a:r>
          </a:p>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Georgia"/>
                <a:ea typeface="+mn-ea"/>
                <a:cs typeface="+mn-cs"/>
              </a:rPr>
              <a:t>Agri Engineering &amp; ABM is expected to grow at higher rate of 3.9%  whereas forestry has lowest growth rate of 2.4%</a:t>
            </a:r>
          </a:p>
          <a:p>
            <a:pPr marL="182880" marR="0" lvl="0" indent="-18288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Georgia"/>
                <a:ea typeface="+mn-ea"/>
                <a:cs typeface="+mn-cs"/>
              </a:rPr>
              <a:t>At the education level wise, UG has the maximum share in total demand of about 72% followed by PG &amp; PhD.</a:t>
            </a:r>
          </a:p>
        </p:txBody>
      </p:sp>
    </p:spTree>
    <p:extLst>
      <p:ext uri="{BB962C8B-B14F-4D97-AF65-F5344CB8AC3E}">
        <p14:creationId xmlns:p14="http://schemas.microsoft.com/office/powerpoint/2010/main" val="3840411624"/>
      </p:ext>
    </p:extLst>
  </p:cSld>
  <p:clrMapOvr>
    <a:masterClrMapping/>
  </p:clrMapOvr>
</p:sld>
</file>

<file path=ppt/theme/theme1.xml><?xml version="1.0" encoding="utf-8"?>
<a:theme xmlns:a="http://schemas.openxmlformats.org/drawingml/2006/main" name="ชุดรูปแบบของ Office">
  <a:themeElements>
    <a:clrScheme name="Custom 8">
      <a:dk1>
        <a:srgbClr val="000000"/>
      </a:dk1>
      <a:lt1>
        <a:srgbClr val="FFFFFF"/>
      </a:lt1>
      <a:dk2>
        <a:srgbClr val="17406D"/>
      </a:dk2>
      <a:lt2>
        <a:srgbClr val="DBEFF9"/>
      </a:lt2>
      <a:accent1>
        <a:srgbClr val="FCB71C"/>
      </a:accent1>
      <a:accent2>
        <a:srgbClr val="0CA6BC"/>
      </a:accent2>
      <a:accent3>
        <a:srgbClr val="489B88"/>
      </a:accent3>
      <a:accent4>
        <a:srgbClr val="B34A39"/>
      </a:accent4>
      <a:accent5>
        <a:srgbClr val="7CCA62"/>
      </a:accent5>
      <a:accent6>
        <a:srgbClr val="EB6133"/>
      </a:accent6>
      <a:hlink>
        <a:srgbClr val="547185"/>
      </a:hlink>
      <a:folHlink>
        <a:srgbClr val="FCB7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spAutoFit/>
      </a:bodyPr>
      <a:lstStyle>
        <a:defPPr>
          <a:lnSpc>
            <a:spcPct val="100000"/>
          </a:lnSpc>
          <a:spcAft>
            <a:spcPts val="600"/>
          </a:spcAft>
          <a:buSzPct val="100000"/>
          <a:defRPr sz="1600" dirty="0" err="1" smtClean="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 16x9 PowerPoint.potx" id="{D4DCA9A9-A671-44E4-915A-C83629F99A90}" vid="{6074E35A-D868-441C-8EFF-8DE4FA24430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2546</TotalTime>
  <Words>1970</Words>
  <Application>Microsoft Office PowerPoint</Application>
  <PresentationFormat>Widescreen</PresentationFormat>
  <Paragraphs>365</Paragraphs>
  <Slides>27</Slides>
  <Notes>5</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3" baseType="lpstr">
      <vt:lpstr>Arial</vt:lpstr>
      <vt:lpstr>Arial Black</vt:lpstr>
      <vt:lpstr>Calibri</vt:lpstr>
      <vt:lpstr>Calibri Light</vt:lpstr>
      <vt:lpstr>Georgia</vt:lpstr>
      <vt:lpstr>Lato</vt:lpstr>
      <vt:lpstr>Lato Black</vt:lpstr>
      <vt:lpstr>Montserrat</vt:lpstr>
      <vt:lpstr>Symbol</vt:lpstr>
      <vt:lpstr>Times</vt:lpstr>
      <vt:lpstr>Verdana</vt:lpstr>
      <vt:lpstr>Wingdings</vt:lpstr>
      <vt:lpstr>ชุดรูปแบบของ Office</vt:lpstr>
      <vt:lpstr>PwC</vt:lpstr>
      <vt:lpstr>1_Office Theme</vt:lpstr>
      <vt:lpstr>PDF</vt:lpstr>
      <vt:lpstr>PowerPoint Presentation</vt:lpstr>
      <vt:lpstr>Allocation of Business by Govt. of India </vt:lpstr>
      <vt:lpstr>PowerPoint Presentation</vt:lpstr>
      <vt:lpstr>PowerPoint Presentation</vt:lpstr>
      <vt:lpstr>PowerPoint Presentation</vt:lpstr>
      <vt:lpstr>Assessment of budget and faculty student ratio compare to others </vt:lpstr>
      <vt:lpstr>Overall categorization of AUs based on budget size </vt:lpstr>
      <vt:lpstr>Requirement of students in ICAR- AU system as per ideal Faculty Student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Appeal to Agri-Universities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Monojeet Chakravorty</dc:creator>
  <cp:lastModifiedBy>Dr Pankaj Mittal, SG, AIU pankajugc@gmail.com</cp:lastModifiedBy>
  <cp:revision>85</cp:revision>
  <dcterms:created xsi:type="dcterms:W3CDTF">2022-03-12T12:22:44Z</dcterms:created>
  <dcterms:modified xsi:type="dcterms:W3CDTF">2023-01-19T04:54:57Z</dcterms:modified>
</cp:coreProperties>
</file>